
<file path=[Content_Types].xml><?xml version="1.0" encoding="utf-8"?>
<Types xmlns="http://schemas.openxmlformats.org/package/2006/content-types">
  <Default Extension="rels" ContentType="application/vnd.openxmlformats-package.relationships+xml"/>
  <Default Extension="xml" ContentType="application/xml"/>
  <Default Extension="fntdata" ContentType="application/x-fontdata"/>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48" r:id="rId1"/>
  </p:sldMasterIdLst>
  <p:notesMasterIdLst>
    <p:notesMasterId r:id="rId11"/>
  </p:notesMasterIdLst>
  <p:sldIdLst>
    <p:sldId id="256" r:id="rId2"/>
    <p:sldId id="257" r:id="rId3"/>
    <p:sldId id="258" r:id="rId4"/>
    <p:sldId id="259" r:id="rId5"/>
    <p:sldId id="261" r:id="rId6"/>
    <p:sldId id="262" r:id="rId7"/>
    <p:sldId id="263" r:id="rId8"/>
    <p:sldId id="264" r:id="rId9"/>
    <p:sldId id="265" r:id="rId10"/>
  </p:sldIdLst>
  <p:sldSz cx="12188825" cy="6858000"/>
  <p:notesSz cx="6858000" cy="9144000"/>
  <p:embeddedFontLst>
    <p:embeddedFont>
      <p:font typeface="Libre Baskerville" panose="020B0604020202020204" charset="0"/>
      <p:regular r:id="rId12"/>
      <p:bold r:id="rId13"/>
      <p:italic r:id="rId14"/>
    </p:embeddedFont>
    <p:embeddedFont>
      <p:font typeface="Proxima Nova" panose="020B0604020202020204" charset="0"/>
      <p:regular r:id="rId15"/>
      <p:bold r:id="rId16"/>
      <p:italic r:id="rId17"/>
      <p:boldItalic r:id="rId18"/>
    </p:embeddedFont>
    <p:embeddedFont>
      <p:font typeface="Alfa Slab One" panose="020B0604020202020204" charset="0"/>
      <p:regular r:id="rId19"/>
    </p:embeddedFont>
    <p:embeddedFont>
      <p:font typeface="Century Gothic" panose="020B0502020202020204" pitchFamily="34" charset="0"/>
      <p:regular r:id="rId20"/>
      <p:bold r:id="rId21"/>
      <p:italic r:id="rId22"/>
      <p:boldItalic r:id="rId23"/>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60">
          <p15:clr>
            <a:srgbClr val="A4A3A4"/>
          </p15:clr>
        </p15:guide>
        <p15:guide id="2" orient="horz" pos="945">
          <p15:clr>
            <a:srgbClr val="A4A3A4"/>
          </p15:clr>
        </p15:guide>
        <p15:guide id="3" orient="horz" pos="3888">
          <p15:clr>
            <a:srgbClr val="A4A3A4"/>
          </p15:clr>
        </p15:guide>
        <p15:guide id="4" orient="horz" pos="192">
          <p15:clr>
            <a:srgbClr val="A4A3A4"/>
          </p15:clr>
        </p15:guide>
        <p15:guide id="5" orient="horz" pos="1072">
          <p15:clr>
            <a:srgbClr val="A4A3A4"/>
          </p15:clr>
        </p15:guide>
        <p15:guide id="6" pos="3839">
          <p15:clr>
            <a:srgbClr val="A4A3A4"/>
          </p15:clr>
        </p15:guide>
        <p15:guide id="7" pos="704">
          <p15:clr>
            <a:srgbClr val="A4A3A4"/>
          </p15:clr>
        </p15:guide>
        <p15:guide id="8" pos="7102">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r:id="rId28" roundtripDataSignature="AMtx7miTNv6Ga7PmIVGszwAhP00yLysqTA=="/>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27" d="100"/>
          <a:sy n="27" d="100"/>
        </p:scale>
        <p:origin x="60" y="720"/>
      </p:cViewPr>
      <p:guideLst>
        <p:guide orient="horz" pos="2160"/>
        <p:guide orient="horz" pos="945"/>
        <p:guide orient="horz" pos="3888"/>
        <p:guide orient="horz" pos="192"/>
        <p:guide orient="horz" pos="1072"/>
        <p:guide pos="3839"/>
        <p:guide pos="704"/>
        <p:guide pos="7102"/>
      </p:guideLst>
    </p:cSldViewPr>
  </p:slideViewPr>
  <p:notesTextViewPr>
    <p:cViewPr>
      <p:scale>
        <a:sx n="1" d="1"/>
        <a:sy n="1" d="1"/>
      </p:scale>
      <p:origin x="0" y="0"/>
    </p:cViewPr>
  </p:notesTextViewPr>
  <p:notesViewPr>
    <p:cSldViewPr snapToGrid="0">
      <p:cViewPr varScale="1">
        <p:scale>
          <a:sx n="100" d="100"/>
          <a:sy n="100" d="100"/>
        </p:scale>
        <p:origin x="0" y="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font" Target="fonts/font2.fntdata"/><Relationship Id="rId18" Type="http://schemas.openxmlformats.org/officeDocument/2006/relationships/font" Target="fonts/font7.fntdata"/><Relationship Id="rId3" Type="http://schemas.openxmlformats.org/officeDocument/2006/relationships/slide" Target="slides/slide2.xml"/><Relationship Id="rId21" Type="http://schemas.openxmlformats.org/officeDocument/2006/relationships/font" Target="fonts/font10.fntdata"/><Relationship Id="rId7" Type="http://schemas.openxmlformats.org/officeDocument/2006/relationships/slide" Target="slides/slide6.xml"/><Relationship Id="rId12" Type="http://schemas.openxmlformats.org/officeDocument/2006/relationships/font" Target="fonts/font1.fntdata"/><Relationship Id="rId17" Type="http://schemas.openxmlformats.org/officeDocument/2006/relationships/font" Target="fonts/font6.fntdata"/><Relationship Id="rId2" Type="http://schemas.openxmlformats.org/officeDocument/2006/relationships/slide" Target="slides/slide1.xml"/><Relationship Id="rId16" Type="http://schemas.openxmlformats.org/officeDocument/2006/relationships/font" Target="fonts/font5.fntdata"/><Relationship Id="rId20" Type="http://schemas.openxmlformats.org/officeDocument/2006/relationships/font" Target="fonts/font9.fntdata"/><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font" Target="fonts/font4.fntdata"/><Relationship Id="rId23" Type="http://schemas.openxmlformats.org/officeDocument/2006/relationships/font" Target="fonts/font12.fntdata"/><Relationship Id="rId28" Type="http://customschemas.google.com/relationships/presentationmetadata" Target="metadata"/><Relationship Id="rId10" Type="http://schemas.openxmlformats.org/officeDocument/2006/relationships/slide" Target="slides/slide9.xml"/><Relationship Id="rId19" Type="http://schemas.openxmlformats.org/officeDocument/2006/relationships/font" Target="fonts/font8.fntdata"/><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font" Target="fonts/font3.fntdata"/><Relationship Id="rId22" Type="http://schemas.openxmlformats.org/officeDocument/2006/relationships/font" Target="fonts/font11.fntdata"/><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7200"/>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chemeClr val="dk2"/>
                </a:solidFill>
                <a:latin typeface="Century Gothic"/>
                <a:ea typeface="Century Gothic"/>
                <a:cs typeface="Century Gothic"/>
                <a:sym typeface="Century Gothic"/>
              </a:defRPr>
            </a:lvl1pPr>
            <a:lvl2pPr marR="0" lvl="1" algn="l" rtl="0">
              <a:lnSpc>
                <a:spcPct val="100000"/>
              </a:lnSpc>
              <a:spcBef>
                <a:spcPts val="0"/>
              </a:spcBef>
              <a:spcAft>
                <a:spcPts val="0"/>
              </a:spcAft>
              <a:buClr>
                <a:srgbClr val="000000"/>
              </a:buClr>
              <a:buSzPts val="1400"/>
              <a:buFont typeface="Arial"/>
              <a:buNone/>
              <a:defRPr sz="2400" b="0" i="0" u="none" strike="noStrike" cap="none">
                <a:solidFill>
                  <a:schemeClr val="dk1"/>
                </a:solidFill>
                <a:latin typeface="Century Gothic"/>
                <a:ea typeface="Century Gothic"/>
                <a:cs typeface="Century Gothic"/>
                <a:sym typeface="Century Gothic"/>
              </a:defRPr>
            </a:lvl2pPr>
            <a:lvl3pPr marR="0" lvl="2" algn="l" rtl="0">
              <a:lnSpc>
                <a:spcPct val="100000"/>
              </a:lnSpc>
              <a:spcBef>
                <a:spcPts val="0"/>
              </a:spcBef>
              <a:spcAft>
                <a:spcPts val="0"/>
              </a:spcAft>
              <a:buClr>
                <a:srgbClr val="000000"/>
              </a:buClr>
              <a:buSzPts val="1400"/>
              <a:buFont typeface="Arial"/>
              <a:buNone/>
              <a:defRPr sz="2400" b="0" i="0" u="none" strike="noStrike" cap="none">
                <a:solidFill>
                  <a:schemeClr val="dk1"/>
                </a:solidFill>
                <a:latin typeface="Century Gothic"/>
                <a:ea typeface="Century Gothic"/>
                <a:cs typeface="Century Gothic"/>
                <a:sym typeface="Century Gothic"/>
              </a:defRPr>
            </a:lvl3pPr>
            <a:lvl4pPr marR="0" lvl="3" algn="l" rtl="0">
              <a:lnSpc>
                <a:spcPct val="100000"/>
              </a:lnSpc>
              <a:spcBef>
                <a:spcPts val="0"/>
              </a:spcBef>
              <a:spcAft>
                <a:spcPts val="0"/>
              </a:spcAft>
              <a:buClr>
                <a:srgbClr val="000000"/>
              </a:buClr>
              <a:buSzPts val="1400"/>
              <a:buFont typeface="Arial"/>
              <a:buNone/>
              <a:defRPr sz="2400" b="0" i="0" u="none" strike="noStrike" cap="none">
                <a:solidFill>
                  <a:schemeClr val="dk1"/>
                </a:solidFill>
                <a:latin typeface="Century Gothic"/>
                <a:ea typeface="Century Gothic"/>
                <a:cs typeface="Century Gothic"/>
                <a:sym typeface="Century Gothic"/>
              </a:defRPr>
            </a:lvl4pPr>
            <a:lvl5pPr marR="0" lvl="4" algn="l" rtl="0">
              <a:lnSpc>
                <a:spcPct val="100000"/>
              </a:lnSpc>
              <a:spcBef>
                <a:spcPts val="0"/>
              </a:spcBef>
              <a:spcAft>
                <a:spcPts val="0"/>
              </a:spcAft>
              <a:buClr>
                <a:srgbClr val="000000"/>
              </a:buClr>
              <a:buSzPts val="1400"/>
              <a:buFont typeface="Arial"/>
              <a:buNone/>
              <a:defRPr sz="2400" b="0" i="0" u="none" strike="noStrike" cap="none">
                <a:solidFill>
                  <a:schemeClr val="dk1"/>
                </a:solidFill>
                <a:latin typeface="Century Gothic"/>
                <a:ea typeface="Century Gothic"/>
                <a:cs typeface="Century Gothic"/>
                <a:sym typeface="Century Gothic"/>
              </a:defRPr>
            </a:lvl5pPr>
            <a:lvl6pPr marR="0" lvl="5" algn="l" rtl="0">
              <a:lnSpc>
                <a:spcPct val="100000"/>
              </a:lnSpc>
              <a:spcBef>
                <a:spcPts val="0"/>
              </a:spcBef>
              <a:spcAft>
                <a:spcPts val="0"/>
              </a:spcAft>
              <a:buClr>
                <a:srgbClr val="000000"/>
              </a:buClr>
              <a:buSzPts val="1400"/>
              <a:buFont typeface="Arial"/>
              <a:buNone/>
              <a:defRPr sz="2400" b="0" i="0" u="none" strike="noStrike" cap="none">
                <a:solidFill>
                  <a:schemeClr val="dk1"/>
                </a:solidFill>
                <a:latin typeface="Century Gothic"/>
                <a:ea typeface="Century Gothic"/>
                <a:cs typeface="Century Gothic"/>
                <a:sym typeface="Century Gothic"/>
              </a:defRPr>
            </a:lvl6pPr>
            <a:lvl7pPr marR="0" lvl="6" algn="l" rtl="0">
              <a:lnSpc>
                <a:spcPct val="100000"/>
              </a:lnSpc>
              <a:spcBef>
                <a:spcPts val="0"/>
              </a:spcBef>
              <a:spcAft>
                <a:spcPts val="0"/>
              </a:spcAft>
              <a:buClr>
                <a:srgbClr val="000000"/>
              </a:buClr>
              <a:buSzPts val="1400"/>
              <a:buFont typeface="Arial"/>
              <a:buNone/>
              <a:defRPr sz="2400" b="0" i="0" u="none" strike="noStrike" cap="none">
                <a:solidFill>
                  <a:schemeClr val="dk1"/>
                </a:solidFill>
                <a:latin typeface="Century Gothic"/>
                <a:ea typeface="Century Gothic"/>
                <a:cs typeface="Century Gothic"/>
                <a:sym typeface="Century Gothic"/>
              </a:defRPr>
            </a:lvl7pPr>
            <a:lvl8pPr marR="0" lvl="7" algn="l" rtl="0">
              <a:lnSpc>
                <a:spcPct val="100000"/>
              </a:lnSpc>
              <a:spcBef>
                <a:spcPts val="0"/>
              </a:spcBef>
              <a:spcAft>
                <a:spcPts val="0"/>
              </a:spcAft>
              <a:buClr>
                <a:srgbClr val="000000"/>
              </a:buClr>
              <a:buSzPts val="1400"/>
              <a:buFont typeface="Arial"/>
              <a:buNone/>
              <a:defRPr sz="2400" b="0" i="0" u="none" strike="noStrike" cap="none">
                <a:solidFill>
                  <a:schemeClr val="dk1"/>
                </a:solidFill>
                <a:latin typeface="Century Gothic"/>
                <a:ea typeface="Century Gothic"/>
                <a:cs typeface="Century Gothic"/>
                <a:sym typeface="Century Gothic"/>
              </a:defRPr>
            </a:lvl8pPr>
            <a:lvl9pPr marR="0" lvl="8" algn="l" rtl="0">
              <a:lnSpc>
                <a:spcPct val="100000"/>
              </a:lnSpc>
              <a:spcBef>
                <a:spcPts val="0"/>
              </a:spcBef>
              <a:spcAft>
                <a:spcPts val="0"/>
              </a:spcAft>
              <a:buClr>
                <a:srgbClr val="000000"/>
              </a:buClr>
              <a:buSzPts val="1400"/>
              <a:buFont typeface="Arial"/>
              <a:buNone/>
              <a:defRPr sz="2400" b="0" i="0" u="none" strike="noStrike" cap="none">
                <a:solidFill>
                  <a:schemeClr val="dk1"/>
                </a:solidFill>
                <a:latin typeface="Century Gothic"/>
                <a:ea typeface="Century Gothic"/>
                <a:cs typeface="Century Gothic"/>
                <a:sym typeface="Century Gothic"/>
              </a:defRPr>
            </a:lvl9pPr>
          </a:lstStyle>
          <a:p>
            <a:endParaRPr/>
          </a:p>
        </p:txBody>
      </p:sp>
      <p:sp>
        <p:nvSpPr>
          <p:cNvPr id="4" name="Google Shape;4;n"/>
          <p:cNvSpPr txBox="1">
            <a:spLocks noGrp="1"/>
          </p:cNvSpPr>
          <p:nvPr>
            <p:ph type="dt" idx="10"/>
          </p:nvPr>
        </p:nvSpPr>
        <p:spPr>
          <a:xfrm>
            <a:off x="3884613" y="0"/>
            <a:ext cx="2971800" cy="457200"/>
          </a:xfrm>
          <a:prstGeom prst="rect">
            <a:avLst/>
          </a:prstGeom>
          <a:noFill/>
          <a:ln>
            <a:noFill/>
          </a:ln>
        </p:spPr>
        <p:txBody>
          <a:bodyPr spcFirstLastPara="1" wrap="square" lIns="91425" tIns="45700" rIns="91425" bIns="45700" anchor="t" anchorCtr="0">
            <a:noAutofit/>
          </a:bodyPr>
          <a:lstStyle>
            <a:lvl1pPr marR="0" lvl="0" algn="r" rtl="0">
              <a:lnSpc>
                <a:spcPct val="100000"/>
              </a:lnSpc>
              <a:spcBef>
                <a:spcPts val="0"/>
              </a:spcBef>
              <a:spcAft>
                <a:spcPts val="0"/>
              </a:spcAft>
              <a:buClr>
                <a:srgbClr val="000000"/>
              </a:buClr>
              <a:buSzPts val="1400"/>
              <a:buFont typeface="Arial"/>
              <a:buNone/>
              <a:defRPr sz="1200" b="0" i="0" u="none" strike="noStrike" cap="none">
                <a:solidFill>
                  <a:schemeClr val="dk2"/>
                </a:solidFill>
                <a:latin typeface="Century Gothic"/>
                <a:ea typeface="Century Gothic"/>
                <a:cs typeface="Century Gothic"/>
                <a:sym typeface="Century Gothic"/>
              </a:defRPr>
            </a:lvl1pPr>
            <a:lvl2pPr marR="0" lvl="1" algn="l" rtl="0">
              <a:lnSpc>
                <a:spcPct val="100000"/>
              </a:lnSpc>
              <a:spcBef>
                <a:spcPts val="0"/>
              </a:spcBef>
              <a:spcAft>
                <a:spcPts val="0"/>
              </a:spcAft>
              <a:buClr>
                <a:srgbClr val="000000"/>
              </a:buClr>
              <a:buSzPts val="1400"/>
              <a:buFont typeface="Arial"/>
              <a:buNone/>
              <a:defRPr sz="2400" b="0" i="0" u="none" strike="noStrike" cap="none">
                <a:solidFill>
                  <a:schemeClr val="dk1"/>
                </a:solidFill>
                <a:latin typeface="Century Gothic"/>
                <a:ea typeface="Century Gothic"/>
                <a:cs typeface="Century Gothic"/>
                <a:sym typeface="Century Gothic"/>
              </a:defRPr>
            </a:lvl2pPr>
            <a:lvl3pPr marR="0" lvl="2" algn="l" rtl="0">
              <a:lnSpc>
                <a:spcPct val="100000"/>
              </a:lnSpc>
              <a:spcBef>
                <a:spcPts val="0"/>
              </a:spcBef>
              <a:spcAft>
                <a:spcPts val="0"/>
              </a:spcAft>
              <a:buClr>
                <a:srgbClr val="000000"/>
              </a:buClr>
              <a:buSzPts val="1400"/>
              <a:buFont typeface="Arial"/>
              <a:buNone/>
              <a:defRPr sz="2400" b="0" i="0" u="none" strike="noStrike" cap="none">
                <a:solidFill>
                  <a:schemeClr val="dk1"/>
                </a:solidFill>
                <a:latin typeface="Century Gothic"/>
                <a:ea typeface="Century Gothic"/>
                <a:cs typeface="Century Gothic"/>
                <a:sym typeface="Century Gothic"/>
              </a:defRPr>
            </a:lvl3pPr>
            <a:lvl4pPr marR="0" lvl="3" algn="l" rtl="0">
              <a:lnSpc>
                <a:spcPct val="100000"/>
              </a:lnSpc>
              <a:spcBef>
                <a:spcPts val="0"/>
              </a:spcBef>
              <a:spcAft>
                <a:spcPts val="0"/>
              </a:spcAft>
              <a:buClr>
                <a:srgbClr val="000000"/>
              </a:buClr>
              <a:buSzPts val="1400"/>
              <a:buFont typeface="Arial"/>
              <a:buNone/>
              <a:defRPr sz="2400" b="0" i="0" u="none" strike="noStrike" cap="none">
                <a:solidFill>
                  <a:schemeClr val="dk1"/>
                </a:solidFill>
                <a:latin typeface="Century Gothic"/>
                <a:ea typeface="Century Gothic"/>
                <a:cs typeface="Century Gothic"/>
                <a:sym typeface="Century Gothic"/>
              </a:defRPr>
            </a:lvl4pPr>
            <a:lvl5pPr marR="0" lvl="4" algn="l" rtl="0">
              <a:lnSpc>
                <a:spcPct val="100000"/>
              </a:lnSpc>
              <a:spcBef>
                <a:spcPts val="0"/>
              </a:spcBef>
              <a:spcAft>
                <a:spcPts val="0"/>
              </a:spcAft>
              <a:buClr>
                <a:srgbClr val="000000"/>
              </a:buClr>
              <a:buSzPts val="1400"/>
              <a:buFont typeface="Arial"/>
              <a:buNone/>
              <a:defRPr sz="2400" b="0" i="0" u="none" strike="noStrike" cap="none">
                <a:solidFill>
                  <a:schemeClr val="dk1"/>
                </a:solidFill>
                <a:latin typeface="Century Gothic"/>
                <a:ea typeface="Century Gothic"/>
                <a:cs typeface="Century Gothic"/>
                <a:sym typeface="Century Gothic"/>
              </a:defRPr>
            </a:lvl5pPr>
            <a:lvl6pPr marR="0" lvl="5" algn="l" rtl="0">
              <a:lnSpc>
                <a:spcPct val="100000"/>
              </a:lnSpc>
              <a:spcBef>
                <a:spcPts val="0"/>
              </a:spcBef>
              <a:spcAft>
                <a:spcPts val="0"/>
              </a:spcAft>
              <a:buClr>
                <a:srgbClr val="000000"/>
              </a:buClr>
              <a:buSzPts val="1400"/>
              <a:buFont typeface="Arial"/>
              <a:buNone/>
              <a:defRPr sz="2400" b="0" i="0" u="none" strike="noStrike" cap="none">
                <a:solidFill>
                  <a:schemeClr val="dk1"/>
                </a:solidFill>
                <a:latin typeface="Century Gothic"/>
                <a:ea typeface="Century Gothic"/>
                <a:cs typeface="Century Gothic"/>
                <a:sym typeface="Century Gothic"/>
              </a:defRPr>
            </a:lvl6pPr>
            <a:lvl7pPr marR="0" lvl="6" algn="l" rtl="0">
              <a:lnSpc>
                <a:spcPct val="100000"/>
              </a:lnSpc>
              <a:spcBef>
                <a:spcPts val="0"/>
              </a:spcBef>
              <a:spcAft>
                <a:spcPts val="0"/>
              </a:spcAft>
              <a:buClr>
                <a:srgbClr val="000000"/>
              </a:buClr>
              <a:buSzPts val="1400"/>
              <a:buFont typeface="Arial"/>
              <a:buNone/>
              <a:defRPr sz="2400" b="0" i="0" u="none" strike="noStrike" cap="none">
                <a:solidFill>
                  <a:schemeClr val="dk1"/>
                </a:solidFill>
                <a:latin typeface="Century Gothic"/>
                <a:ea typeface="Century Gothic"/>
                <a:cs typeface="Century Gothic"/>
                <a:sym typeface="Century Gothic"/>
              </a:defRPr>
            </a:lvl7pPr>
            <a:lvl8pPr marR="0" lvl="7" algn="l" rtl="0">
              <a:lnSpc>
                <a:spcPct val="100000"/>
              </a:lnSpc>
              <a:spcBef>
                <a:spcPts val="0"/>
              </a:spcBef>
              <a:spcAft>
                <a:spcPts val="0"/>
              </a:spcAft>
              <a:buClr>
                <a:srgbClr val="000000"/>
              </a:buClr>
              <a:buSzPts val="1400"/>
              <a:buFont typeface="Arial"/>
              <a:buNone/>
              <a:defRPr sz="2400" b="0" i="0" u="none" strike="noStrike" cap="none">
                <a:solidFill>
                  <a:schemeClr val="dk1"/>
                </a:solidFill>
                <a:latin typeface="Century Gothic"/>
                <a:ea typeface="Century Gothic"/>
                <a:cs typeface="Century Gothic"/>
                <a:sym typeface="Century Gothic"/>
              </a:defRPr>
            </a:lvl8pPr>
            <a:lvl9pPr marR="0" lvl="8" algn="l" rtl="0">
              <a:lnSpc>
                <a:spcPct val="100000"/>
              </a:lnSpc>
              <a:spcBef>
                <a:spcPts val="0"/>
              </a:spcBef>
              <a:spcAft>
                <a:spcPts val="0"/>
              </a:spcAft>
              <a:buClr>
                <a:srgbClr val="000000"/>
              </a:buClr>
              <a:buSzPts val="1400"/>
              <a:buFont typeface="Arial"/>
              <a:buNone/>
              <a:defRPr sz="2400" b="0" i="0" u="none" strike="noStrike" cap="none">
                <a:solidFill>
                  <a:schemeClr val="dk1"/>
                </a:solidFill>
                <a:latin typeface="Century Gothic"/>
                <a:ea typeface="Century Gothic"/>
                <a:cs typeface="Century Gothic"/>
                <a:sym typeface="Century Gothic"/>
              </a:defRPr>
            </a:lvl9pPr>
          </a:lstStyle>
          <a:p>
            <a:endParaRPr/>
          </a:p>
        </p:txBody>
      </p:sp>
      <p:sp>
        <p:nvSpPr>
          <p:cNvPr id="5" name="Google Shape;5;n"/>
          <p:cNvSpPr>
            <a:spLocks noGrp="1" noRot="1" noChangeAspect="1"/>
          </p:cNvSpPr>
          <p:nvPr>
            <p:ph type="sldImg" idx="3"/>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lvl1pPr marL="457200" marR="0" lvl="0" indent="-228600" algn="l" rtl="0">
              <a:lnSpc>
                <a:spcPct val="100000"/>
              </a:lnSpc>
              <a:spcBef>
                <a:spcPts val="0"/>
              </a:spcBef>
              <a:spcAft>
                <a:spcPts val="0"/>
              </a:spcAft>
              <a:buClr>
                <a:srgbClr val="000000"/>
              </a:buClr>
              <a:buSzPts val="1400"/>
              <a:buFont typeface="Arial"/>
              <a:buNone/>
              <a:defRPr sz="1600" b="0" i="0" u="none" strike="noStrike" cap="none">
                <a:solidFill>
                  <a:schemeClr val="dk2"/>
                </a:solidFill>
                <a:latin typeface="Century Gothic"/>
                <a:ea typeface="Century Gothic"/>
                <a:cs typeface="Century Gothic"/>
                <a:sym typeface="Century Gothic"/>
              </a:defRPr>
            </a:lvl1pPr>
            <a:lvl2pPr marL="914400" marR="0" lvl="1" indent="-228600" algn="l" rtl="0">
              <a:lnSpc>
                <a:spcPct val="100000"/>
              </a:lnSpc>
              <a:spcBef>
                <a:spcPts val="0"/>
              </a:spcBef>
              <a:spcAft>
                <a:spcPts val="0"/>
              </a:spcAft>
              <a:buClr>
                <a:srgbClr val="000000"/>
              </a:buClr>
              <a:buSzPts val="1400"/>
              <a:buFont typeface="Arial"/>
              <a:buNone/>
              <a:defRPr sz="1600" b="0" i="0" u="none" strike="noStrike" cap="none">
                <a:solidFill>
                  <a:schemeClr val="dk2"/>
                </a:solidFill>
                <a:latin typeface="Century Gothic"/>
                <a:ea typeface="Century Gothic"/>
                <a:cs typeface="Century Gothic"/>
                <a:sym typeface="Century Gothic"/>
              </a:defRPr>
            </a:lvl2pPr>
            <a:lvl3pPr marL="1371600" marR="0" lvl="2" indent="-228600" algn="l" rtl="0">
              <a:lnSpc>
                <a:spcPct val="100000"/>
              </a:lnSpc>
              <a:spcBef>
                <a:spcPts val="0"/>
              </a:spcBef>
              <a:spcAft>
                <a:spcPts val="0"/>
              </a:spcAft>
              <a:buClr>
                <a:srgbClr val="000000"/>
              </a:buClr>
              <a:buSzPts val="1400"/>
              <a:buFont typeface="Arial"/>
              <a:buNone/>
              <a:defRPr sz="1600" b="0" i="0" u="none" strike="noStrike" cap="none">
                <a:solidFill>
                  <a:schemeClr val="dk2"/>
                </a:solidFill>
                <a:latin typeface="Century Gothic"/>
                <a:ea typeface="Century Gothic"/>
                <a:cs typeface="Century Gothic"/>
                <a:sym typeface="Century Gothic"/>
              </a:defRPr>
            </a:lvl3pPr>
            <a:lvl4pPr marL="1828800" marR="0" lvl="3" indent="-228600" algn="l" rtl="0">
              <a:lnSpc>
                <a:spcPct val="100000"/>
              </a:lnSpc>
              <a:spcBef>
                <a:spcPts val="0"/>
              </a:spcBef>
              <a:spcAft>
                <a:spcPts val="0"/>
              </a:spcAft>
              <a:buClr>
                <a:srgbClr val="000000"/>
              </a:buClr>
              <a:buSzPts val="1400"/>
              <a:buFont typeface="Arial"/>
              <a:buNone/>
              <a:defRPr sz="1600" b="0" i="0" u="none" strike="noStrike" cap="none">
                <a:solidFill>
                  <a:schemeClr val="dk2"/>
                </a:solidFill>
                <a:latin typeface="Century Gothic"/>
                <a:ea typeface="Century Gothic"/>
                <a:cs typeface="Century Gothic"/>
                <a:sym typeface="Century Gothic"/>
              </a:defRPr>
            </a:lvl4pPr>
            <a:lvl5pPr marL="2286000" marR="0" lvl="4" indent="-228600" algn="l" rtl="0">
              <a:lnSpc>
                <a:spcPct val="100000"/>
              </a:lnSpc>
              <a:spcBef>
                <a:spcPts val="0"/>
              </a:spcBef>
              <a:spcAft>
                <a:spcPts val="0"/>
              </a:spcAft>
              <a:buClr>
                <a:srgbClr val="000000"/>
              </a:buClr>
              <a:buSzPts val="1400"/>
              <a:buFont typeface="Arial"/>
              <a:buNone/>
              <a:defRPr sz="1600" b="0" i="0" u="none" strike="noStrike" cap="none">
                <a:solidFill>
                  <a:schemeClr val="dk2"/>
                </a:solidFill>
                <a:latin typeface="Century Gothic"/>
                <a:ea typeface="Century Gothic"/>
                <a:cs typeface="Century Gothic"/>
                <a:sym typeface="Century Gothic"/>
              </a:defRPr>
            </a:lvl5pPr>
            <a:lvl6pPr marL="2743200" marR="0" lvl="5" indent="-228600" algn="l" rtl="0">
              <a:lnSpc>
                <a:spcPct val="100000"/>
              </a:lnSpc>
              <a:spcBef>
                <a:spcPts val="0"/>
              </a:spcBef>
              <a:spcAft>
                <a:spcPts val="0"/>
              </a:spcAft>
              <a:buClr>
                <a:srgbClr val="000000"/>
              </a:buClr>
              <a:buSzPts val="1400"/>
              <a:buFont typeface="Arial"/>
              <a:buNone/>
              <a:defRPr sz="1600" b="0" i="0" u="none" strike="noStrike" cap="none">
                <a:solidFill>
                  <a:schemeClr val="dk1"/>
                </a:solidFill>
                <a:latin typeface="Century Gothic"/>
                <a:ea typeface="Century Gothic"/>
                <a:cs typeface="Century Gothic"/>
                <a:sym typeface="Century Gothic"/>
              </a:defRPr>
            </a:lvl6pPr>
            <a:lvl7pPr marL="3200400" marR="0" lvl="6" indent="-228600" algn="l" rtl="0">
              <a:lnSpc>
                <a:spcPct val="100000"/>
              </a:lnSpc>
              <a:spcBef>
                <a:spcPts val="0"/>
              </a:spcBef>
              <a:spcAft>
                <a:spcPts val="0"/>
              </a:spcAft>
              <a:buClr>
                <a:srgbClr val="000000"/>
              </a:buClr>
              <a:buSzPts val="1400"/>
              <a:buFont typeface="Arial"/>
              <a:buNone/>
              <a:defRPr sz="1600" b="0" i="0" u="none" strike="noStrike" cap="none">
                <a:solidFill>
                  <a:schemeClr val="dk1"/>
                </a:solidFill>
                <a:latin typeface="Century Gothic"/>
                <a:ea typeface="Century Gothic"/>
                <a:cs typeface="Century Gothic"/>
                <a:sym typeface="Century Gothic"/>
              </a:defRPr>
            </a:lvl7pPr>
            <a:lvl8pPr marL="3657600" marR="0" lvl="7" indent="-228600" algn="l" rtl="0">
              <a:lnSpc>
                <a:spcPct val="100000"/>
              </a:lnSpc>
              <a:spcBef>
                <a:spcPts val="0"/>
              </a:spcBef>
              <a:spcAft>
                <a:spcPts val="0"/>
              </a:spcAft>
              <a:buClr>
                <a:srgbClr val="000000"/>
              </a:buClr>
              <a:buSzPts val="1400"/>
              <a:buFont typeface="Arial"/>
              <a:buNone/>
              <a:defRPr sz="1600" b="0" i="0" u="none" strike="noStrike" cap="none">
                <a:solidFill>
                  <a:schemeClr val="dk1"/>
                </a:solidFill>
                <a:latin typeface="Century Gothic"/>
                <a:ea typeface="Century Gothic"/>
                <a:cs typeface="Century Gothic"/>
                <a:sym typeface="Century Gothic"/>
              </a:defRPr>
            </a:lvl8pPr>
            <a:lvl9pPr marL="4114800" marR="0" lvl="8" indent="-228600" algn="l" rtl="0">
              <a:lnSpc>
                <a:spcPct val="100000"/>
              </a:lnSpc>
              <a:spcBef>
                <a:spcPts val="0"/>
              </a:spcBef>
              <a:spcAft>
                <a:spcPts val="0"/>
              </a:spcAft>
              <a:buClr>
                <a:srgbClr val="000000"/>
              </a:buClr>
              <a:buSzPts val="1400"/>
              <a:buFont typeface="Arial"/>
              <a:buNone/>
              <a:defRPr sz="1600" b="0" i="0" u="none" strike="noStrike" cap="none">
                <a:solidFill>
                  <a:schemeClr val="dk1"/>
                </a:solidFill>
                <a:latin typeface="Century Gothic"/>
                <a:ea typeface="Century Gothic"/>
                <a:cs typeface="Century Gothic"/>
                <a:sym typeface="Century Gothic"/>
              </a:defRPr>
            </a:lvl9pPr>
          </a:lstStyle>
          <a:p>
            <a:endParaRPr/>
          </a:p>
        </p:txBody>
      </p:sp>
      <p:sp>
        <p:nvSpPr>
          <p:cNvPr id="7" name="Google Shape;7;n"/>
          <p:cNvSpPr txBox="1">
            <a:spLocks noGrp="1"/>
          </p:cNvSpPr>
          <p:nvPr>
            <p:ph type="ftr" idx="11"/>
          </p:nvPr>
        </p:nvSpPr>
        <p:spPr>
          <a:xfrm>
            <a:off x="0" y="8685213"/>
            <a:ext cx="2971800" cy="457200"/>
          </a:xfrm>
          <a:prstGeom prst="rect">
            <a:avLst/>
          </a:prstGeom>
          <a:noFill/>
          <a:ln>
            <a:noFill/>
          </a:ln>
        </p:spPr>
        <p:txBody>
          <a:bodyPr spcFirstLastPara="1" wrap="square" lIns="91425" tIns="45700" rIns="91425" bIns="45700" anchor="b"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chemeClr val="dk2"/>
                </a:solidFill>
                <a:latin typeface="Century Gothic"/>
                <a:ea typeface="Century Gothic"/>
                <a:cs typeface="Century Gothic"/>
                <a:sym typeface="Century Gothic"/>
              </a:defRPr>
            </a:lvl1pPr>
            <a:lvl2pPr marR="0" lvl="1" algn="l" rtl="0">
              <a:lnSpc>
                <a:spcPct val="100000"/>
              </a:lnSpc>
              <a:spcBef>
                <a:spcPts val="0"/>
              </a:spcBef>
              <a:spcAft>
                <a:spcPts val="0"/>
              </a:spcAft>
              <a:buClr>
                <a:srgbClr val="000000"/>
              </a:buClr>
              <a:buSzPts val="1400"/>
              <a:buFont typeface="Arial"/>
              <a:buNone/>
              <a:defRPr sz="2400" b="0" i="0" u="none" strike="noStrike" cap="none">
                <a:solidFill>
                  <a:schemeClr val="dk1"/>
                </a:solidFill>
                <a:latin typeface="Century Gothic"/>
                <a:ea typeface="Century Gothic"/>
                <a:cs typeface="Century Gothic"/>
                <a:sym typeface="Century Gothic"/>
              </a:defRPr>
            </a:lvl2pPr>
            <a:lvl3pPr marR="0" lvl="2" algn="l" rtl="0">
              <a:lnSpc>
                <a:spcPct val="100000"/>
              </a:lnSpc>
              <a:spcBef>
                <a:spcPts val="0"/>
              </a:spcBef>
              <a:spcAft>
                <a:spcPts val="0"/>
              </a:spcAft>
              <a:buClr>
                <a:srgbClr val="000000"/>
              </a:buClr>
              <a:buSzPts val="1400"/>
              <a:buFont typeface="Arial"/>
              <a:buNone/>
              <a:defRPr sz="2400" b="0" i="0" u="none" strike="noStrike" cap="none">
                <a:solidFill>
                  <a:schemeClr val="dk1"/>
                </a:solidFill>
                <a:latin typeface="Century Gothic"/>
                <a:ea typeface="Century Gothic"/>
                <a:cs typeface="Century Gothic"/>
                <a:sym typeface="Century Gothic"/>
              </a:defRPr>
            </a:lvl3pPr>
            <a:lvl4pPr marR="0" lvl="3" algn="l" rtl="0">
              <a:lnSpc>
                <a:spcPct val="100000"/>
              </a:lnSpc>
              <a:spcBef>
                <a:spcPts val="0"/>
              </a:spcBef>
              <a:spcAft>
                <a:spcPts val="0"/>
              </a:spcAft>
              <a:buClr>
                <a:srgbClr val="000000"/>
              </a:buClr>
              <a:buSzPts val="1400"/>
              <a:buFont typeface="Arial"/>
              <a:buNone/>
              <a:defRPr sz="2400" b="0" i="0" u="none" strike="noStrike" cap="none">
                <a:solidFill>
                  <a:schemeClr val="dk1"/>
                </a:solidFill>
                <a:latin typeface="Century Gothic"/>
                <a:ea typeface="Century Gothic"/>
                <a:cs typeface="Century Gothic"/>
                <a:sym typeface="Century Gothic"/>
              </a:defRPr>
            </a:lvl4pPr>
            <a:lvl5pPr marR="0" lvl="4" algn="l" rtl="0">
              <a:lnSpc>
                <a:spcPct val="100000"/>
              </a:lnSpc>
              <a:spcBef>
                <a:spcPts val="0"/>
              </a:spcBef>
              <a:spcAft>
                <a:spcPts val="0"/>
              </a:spcAft>
              <a:buClr>
                <a:srgbClr val="000000"/>
              </a:buClr>
              <a:buSzPts val="1400"/>
              <a:buFont typeface="Arial"/>
              <a:buNone/>
              <a:defRPr sz="2400" b="0" i="0" u="none" strike="noStrike" cap="none">
                <a:solidFill>
                  <a:schemeClr val="dk1"/>
                </a:solidFill>
                <a:latin typeface="Century Gothic"/>
                <a:ea typeface="Century Gothic"/>
                <a:cs typeface="Century Gothic"/>
                <a:sym typeface="Century Gothic"/>
              </a:defRPr>
            </a:lvl5pPr>
            <a:lvl6pPr marR="0" lvl="5" algn="l" rtl="0">
              <a:lnSpc>
                <a:spcPct val="100000"/>
              </a:lnSpc>
              <a:spcBef>
                <a:spcPts val="0"/>
              </a:spcBef>
              <a:spcAft>
                <a:spcPts val="0"/>
              </a:spcAft>
              <a:buClr>
                <a:srgbClr val="000000"/>
              </a:buClr>
              <a:buSzPts val="1400"/>
              <a:buFont typeface="Arial"/>
              <a:buNone/>
              <a:defRPr sz="2400" b="0" i="0" u="none" strike="noStrike" cap="none">
                <a:solidFill>
                  <a:schemeClr val="dk1"/>
                </a:solidFill>
                <a:latin typeface="Century Gothic"/>
                <a:ea typeface="Century Gothic"/>
                <a:cs typeface="Century Gothic"/>
                <a:sym typeface="Century Gothic"/>
              </a:defRPr>
            </a:lvl6pPr>
            <a:lvl7pPr marR="0" lvl="6" algn="l" rtl="0">
              <a:lnSpc>
                <a:spcPct val="100000"/>
              </a:lnSpc>
              <a:spcBef>
                <a:spcPts val="0"/>
              </a:spcBef>
              <a:spcAft>
                <a:spcPts val="0"/>
              </a:spcAft>
              <a:buClr>
                <a:srgbClr val="000000"/>
              </a:buClr>
              <a:buSzPts val="1400"/>
              <a:buFont typeface="Arial"/>
              <a:buNone/>
              <a:defRPr sz="2400" b="0" i="0" u="none" strike="noStrike" cap="none">
                <a:solidFill>
                  <a:schemeClr val="dk1"/>
                </a:solidFill>
                <a:latin typeface="Century Gothic"/>
                <a:ea typeface="Century Gothic"/>
                <a:cs typeface="Century Gothic"/>
                <a:sym typeface="Century Gothic"/>
              </a:defRPr>
            </a:lvl7pPr>
            <a:lvl8pPr marR="0" lvl="7" algn="l" rtl="0">
              <a:lnSpc>
                <a:spcPct val="100000"/>
              </a:lnSpc>
              <a:spcBef>
                <a:spcPts val="0"/>
              </a:spcBef>
              <a:spcAft>
                <a:spcPts val="0"/>
              </a:spcAft>
              <a:buClr>
                <a:srgbClr val="000000"/>
              </a:buClr>
              <a:buSzPts val="1400"/>
              <a:buFont typeface="Arial"/>
              <a:buNone/>
              <a:defRPr sz="2400" b="0" i="0" u="none" strike="noStrike" cap="none">
                <a:solidFill>
                  <a:schemeClr val="dk1"/>
                </a:solidFill>
                <a:latin typeface="Century Gothic"/>
                <a:ea typeface="Century Gothic"/>
                <a:cs typeface="Century Gothic"/>
                <a:sym typeface="Century Gothic"/>
              </a:defRPr>
            </a:lvl8pPr>
            <a:lvl9pPr marR="0" lvl="8" algn="l" rtl="0">
              <a:lnSpc>
                <a:spcPct val="100000"/>
              </a:lnSpc>
              <a:spcBef>
                <a:spcPts val="0"/>
              </a:spcBef>
              <a:spcAft>
                <a:spcPts val="0"/>
              </a:spcAft>
              <a:buClr>
                <a:srgbClr val="000000"/>
              </a:buClr>
              <a:buSzPts val="1400"/>
              <a:buFont typeface="Arial"/>
              <a:buNone/>
              <a:defRPr sz="2400" b="0" i="0" u="none" strike="noStrike" cap="none">
                <a:solidFill>
                  <a:schemeClr val="dk1"/>
                </a:solidFill>
                <a:latin typeface="Century Gothic"/>
                <a:ea typeface="Century Gothic"/>
                <a:cs typeface="Century Gothic"/>
                <a:sym typeface="Century Gothic"/>
              </a:defRPr>
            </a:lvl9pPr>
          </a:lstStyle>
          <a:p>
            <a:endParaRPr/>
          </a:p>
        </p:txBody>
      </p:sp>
      <p:sp>
        <p:nvSpPr>
          <p:cNvPr id="8" name="Google Shape;8;n"/>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strike="noStrike" cap="none">
                <a:solidFill>
                  <a:schemeClr val="dk2"/>
                </a:solidFill>
                <a:latin typeface="Century Gothic"/>
                <a:ea typeface="Century Gothic"/>
                <a:cs typeface="Century Gothic"/>
                <a:sym typeface="Century Gothic"/>
              </a:rPr>
              <a:t>‹#›</a:t>
            </a:fld>
            <a:endParaRPr sz="1200" b="0" i="0" u="none" strike="noStrike" cap="none">
              <a:solidFill>
                <a:schemeClr val="dk2"/>
              </a:solidFill>
              <a:latin typeface="Century Gothic"/>
              <a:ea typeface="Century Gothic"/>
              <a:cs typeface="Century Gothic"/>
              <a:sym typeface="Century Gothic"/>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2"/>
        <p:cNvGrpSpPr/>
        <p:nvPr/>
      </p:nvGrpSpPr>
      <p:grpSpPr>
        <a:xfrm>
          <a:off x="0" y="0"/>
          <a:ext cx="0" cy="0"/>
          <a:chOff x="0" y="0"/>
          <a:chExt cx="0" cy="0"/>
        </a:xfrm>
      </p:grpSpPr>
      <p:sp>
        <p:nvSpPr>
          <p:cNvPr id="63" name="Google Shape;63;p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4" name="Google Shape;64;p1: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65" name="Google Shape;65;p1: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SzPts val="1400"/>
              <a:buNone/>
            </a:pPr>
            <a:fld id="{00000000-1234-1234-1234-123412341234}" type="slidenum">
              <a:rPr lang="en-US"/>
              <a:t>1</a:t>
            </a:fld>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9"/>
        <p:cNvGrpSpPr/>
        <p:nvPr/>
      </p:nvGrpSpPr>
      <p:grpSpPr>
        <a:xfrm>
          <a:off x="0" y="0"/>
          <a:ext cx="0" cy="0"/>
          <a:chOff x="0" y="0"/>
          <a:chExt cx="0" cy="0"/>
        </a:xfrm>
      </p:grpSpPr>
      <p:sp>
        <p:nvSpPr>
          <p:cNvPr id="70" name="Google Shape;70;p2: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71" name="Google Shape;71;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3: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78" name="Google Shape;78;p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g9a2dabd532_1_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84" name="Google Shape;84;g9a2dabd532_1_1: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85" name="Google Shape;85;g9a2dabd532_1_1: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Clr>
                <a:srgbClr val="000000"/>
              </a:buClr>
              <a:buSzPts val="1400"/>
              <a:buFont typeface="Arial"/>
              <a:buNone/>
            </a:pPr>
            <a:fld id="{00000000-1234-1234-1234-123412341234}" type="slidenum">
              <a:rPr lang="en-US"/>
              <a:t>4</a:t>
            </a:fld>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5"/>
        <p:cNvGrpSpPr/>
        <p:nvPr/>
      </p:nvGrpSpPr>
      <p:grpSpPr>
        <a:xfrm>
          <a:off x="0" y="0"/>
          <a:ext cx="0" cy="0"/>
          <a:chOff x="0" y="0"/>
          <a:chExt cx="0" cy="0"/>
        </a:xfrm>
      </p:grpSpPr>
      <p:sp>
        <p:nvSpPr>
          <p:cNvPr id="96" name="Google Shape;96;p5: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97" name="Google Shape;97;p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1"/>
        <p:cNvGrpSpPr/>
        <p:nvPr/>
      </p:nvGrpSpPr>
      <p:grpSpPr>
        <a:xfrm>
          <a:off x="0" y="0"/>
          <a:ext cx="0" cy="0"/>
          <a:chOff x="0" y="0"/>
          <a:chExt cx="0" cy="0"/>
        </a:xfrm>
      </p:grpSpPr>
      <p:sp>
        <p:nvSpPr>
          <p:cNvPr id="102" name="Google Shape;102;p6: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103" name="Google Shape;103;p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7"/>
        <p:cNvGrpSpPr/>
        <p:nvPr/>
      </p:nvGrpSpPr>
      <p:grpSpPr>
        <a:xfrm>
          <a:off x="0" y="0"/>
          <a:ext cx="0" cy="0"/>
          <a:chOff x="0" y="0"/>
          <a:chExt cx="0" cy="0"/>
        </a:xfrm>
      </p:grpSpPr>
      <p:sp>
        <p:nvSpPr>
          <p:cNvPr id="108" name="Google Shape;108;p7: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109" name="Google Shape;109;p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3"/>
        <p:cNvGrpSpPr/>
        <p:nvPr/>
      </p:nvGrpSpPr>
      <p:grpSpPr>
        <a:xfrm>
          <a:off x="0" y="0"/>
          <a:ext cx="0" cy="0"/>
          <a:chOff x="0" y="0"/>
          <a:chExt cx="0" cy="0"/>
        </a:xfrm>
      </p:grpSpPr>
      <p:sp>
        <p:nvSpPr>
          <p:cNvPr id="114" name="Google Shape;114;p8: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115" name="Google Shape;115;p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9"/>
        <p:cNvGrpSpPr/>
        <p:nvPr/>
      </p:nvGrpSpPr>
      <p:grpSpPr>
        <a:xfrm>
          <a:off x="0" y="0"/>
          <a:ext cx="0" cy="0"/>
          <a:chOff x="0" y="0"/>
          <a:chExt cx="0" cy="0"/>
        </a:xfrm>
      </p:grpSpPr>
      <p:sp>
        <p:nvSpPr>
          <p:cNvPr id="120" name="Google Shape;120;p9: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121" name="Google Shape;121;p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13"/>
        <p:cNvGrpSpPr/>
        <p:nvPr/>
      </p:nvGrpSpPr>
      <p:grpSpPr>
        <a:xfrm>
          <a:off x="0" y="0"/>
          <a:ext cx="0" cy="0"/>
          <a:chOff x="0" y="0"/>
          <a:chExt cx="0" cy="0"/>
        </a:xfrm>
      </p:grpSpPr>
      <p:cxnSp>
        <p:nvCxnSpPr>
          <p:cNvPr id="14" name="Google Shape;14;g9a37930fbe_0_4"/>
          <p:cNvCxnSpPr/>
          <p:nvPr/>
        </p:nvCxnSpPr>
        <p:spPr>
          <a:xfrm>
            <a:off x="5702914" y="3668217"/>
            <a:ext cx="783000" cy="0"/>
          </a:xfrm>
          <a:prstGeom prst="straightConnector1">
            <a:avLst/>
          </a:prstGeom>
          <a:noFill/>
          <a:ln w="76200" cap="flat" cmpd="sng">
            <a:solidFill>
              <a:schemeClr val="dk1"/>
            </a:solidFill>
            <a:prstDash val="solid"/>
            <a:round/>
            <a:headEnd type="none" w="sm" len="sm"/>
            <a:tailEnd type="none" w="sm" len="sm"/>
          </a:ln>
        </p:spPr>
      </p:cxnSp>
      <p:sp>
        <p:nvSpPr>
          <p:cNvPr id="15" name="Google Shape;15;g9a37930fbe_0_4"/>
          <p:cNvSpPr txBox="1">
            <a:spLocks noGrp="1"/>
          </p:cNvSpPr>
          <p:nvPr>
            <p:ph type="ctrTitle"/>
          </p:nvPr>
        </p:nvSpPr>
        <p:spPr>
          <a:xfrm>
            <a:off x="415492" y="794633"/>
            <a:ext cx="11357700" cy="2610300"/>
          </a:xfrm>
          <a:prstGeom prst="rect">
            <a:avLst/>
          </a:prstGeom>
        </p:spPr>
        <p:txBody>
          <a:bodyPr spcFirstLastPara="1" wrap="square" lIns="121875" tIns="121875" rIns="121875" bIns="121875" anchor="b" anchorCtr="0">
            <a:noAutofit/>
          </a:bodyPr>
          <a:lstStyle>
            <a:lvl1pPr lvl="0" algn="ctr" rtl="0">
              <a:spcBef>
                <a:spcPts val="0"/>
              </a:spcBef>
              <a:spcAft>
                <a:spcPts val="0"/>
              </a:spcAft>
              <a:buSzPts val="7200"/>
              <a:buNone/>
              <a:defRPr sz="7200"/>
            </a:lvl1pPr>
            <a:lvl2pPr lvl="1" algn="ctr" rtl="0">
              <a:spcBef>
                <a:spcPts val="0"/>
              </a:spcBef>
              <a:spcAft>
                <a:spcPts val="0"/>
              </a:spcAft>
              <a:buSzPts val="7200"/>
              <a:buNone/>
              <a:defRPr sz="7200"/>
            </a:lvl2pPr>
            <a:lvl3pPr lvl="2" algn="ctr" rtl="0">
              <a:spcBef>
                <a:spcPts val="0"/>
              </a:spcBef>
              <a:spcAft>
                <a:spcPts val="0"/>
              </a:spcAft>
              <a:buSzPts val="7200"/>
              <a:buNone/>
              <a:defRPr sz="7200"/>
            </a:lvl3pPr>
            <a:lvl4pPr lvl="3" algn="ctr" rtl="0">
              <a:spcBef>
                <a:spcPts val="0"/>
              </a:spcBef>
              <a:spcAft>
                <a:spcPts val="0"/>
              </a:spcAft>
              <a:buSzPts val="7200"/>
              <a:buNone/>
              <a:defRPr sz="7200"/>
            </a:lvl4pPr>
            <a:lvl5pPr lvl="4" algn="ctr" rtl="0">
              <a:spcBef>
                <a:spcPts val="0"/>
              </a:spcBef>
              <a:spcAft>
                <a:spcPts val="0"/>
              </a:spcAft>
              <a:buSzPts val="7200"/>
              <a:buNone/>
              <a:defRPr sz="7200"/>
            </a:lvl5pPr>
            <a:lvl6pPr lvl="5" algn="ctr" rtl="0">
              <a:spcBef>
                <a:spcPts val="0"/>
              </a:spcBef>
              <a:spcAft>
                <a:spcPts val="0"/>
              </a:spcAft>
              <a:buSzPts val="7200"/>
              <a:buNone/>
              <a:defRPr sz="7200"/>
            </a:lvl6pPr>
            <a:lvl7pPr lvl="6" algn="ctr" rtl="0">
              <a:spcBef>
                <a:spcPts val="0"/>
              </a:spcBef>
              <a:spcAft>
                <a:spcPts val="0"/>
              </a:spcAft>
              <a:buSzPts val="7200"/>
              <a:buNone/>
              <a:defRPr sz="7200"/>
            </a:lvl7pPr>
            <a:lvl8pPr lvl="7" algn="ctr" rtl="0">
              <a:spcBef>
                <a:spcPts val="0"/>
              </a:spcBef>
              <a:spcAft>
                <a:spcPts val="0"/>
              </a:spcAft>
              <a:buSzPts val="7200"/>
              <a:buNone/>
              <a:defRPr sz="7200"/>
            </a:lvl8pPr>
            <a:lvl9pPr lvl="8" algn="ctr" rtl="0">
              <a:spcBef>
                <a:spcPts val="0"/>
              </a:spcBef>
              <a:spcAft>
                <a:spcPts val="0"/>
              </a:spcAft>
              <a:buSzPts val="7200"/>
              <a:buNone/>
              <a:defRPr sz="7200"/>
            </a:lvl9pPr>
          </a:lstStyle>
          <a:p>
            <a:endParaRPr/>
          </a:p>
        </p:txBody>
      </p:sp>
      <p:sp>
        <p:nvSpPr>
          <p:cNvPr id="16" name="Google Shape;16;g9a37930fbe_0_4"/>
          <p:cNvSpPr txBox="1">
            <a:spLocks noGrp="1"/>
          </p:cNvSpPr>
          <p:nvPr>
            <p:ph type="subTitle" idx="1"/>
          </p:nvPr>
        </p:nvSpPr>
        <p:spPr>
          <a:xfrm>
            <a:off x="415492" y="4221097"/>
            <a:ext cx="11357700" cy="978000"/>
          </a:xfrm>
          <a:prstGeom prst="rect">
            <a:avLst/>
          </a:prstGeom>
        </p:spPr>
        <p:txBody>
          <a:bodyPr spcFirstLastPara="1" wrap="square" lIns="121875" tIns="121875" rIns="121875" bIns="121875" anchor="t" anchorCtr="0">
            <a:noAutofit/>
          </a:bodyPr>
          <a:lstStyle>
            <a:lvl1pPr lvl="0" algn="ctr" rtl="0">
              <a:lnSpc>
                <a:spcPct val="100000"/>
              </a:lnSpc>
              <a:spcBef>
                <a:spcPts val="0"/>
              </a:spcBef>
              <a:spcAft>
                <a:spcPts val="0"/>
              </a:spcAft>
              <a:buSzPts val="3200"/>
              <a:buNone/>
              <a:defRPr sz="3200"/>
            </a:lvl1pPr>
            <a:lvl2pPr lvl="1" algn="ctr" rtl="0">
              <a:lnSpc>
                <a:spcPct val="100000"/>
              </a:lnSpc>
              <a:spcBef>
                <a:spcPts val="0"/>
              </a:spcBef>
              <a:spcAft>
                <a:spcPts val="0"/>
              </a:spcAft>
              <a:buSzPts val="3200"/>
              <a:buNone/>
              <a:defRPr sz="3200"/>
            </a:lvl2pPr>
            <a:lvl3pPr lvl="2" algn="ctr" rtl="0">
              <a:lnSpc>
                <a:spcPct val="100000"/>
              </a:lnSpc>
              <a:spcBef>
                <a:spcPts val="0"/>
              </a:spcBef>
              <a:spcAft>
                <a:spcPts val="0"/>
              </a:spcAft>
              <a:buSzPts val="3200"/>
              <a:buNone/>
              <a:defRPr sz="3200"/>
            </a:lvl3pPr>
            <a:lvl4pPr lvl="3" algn="ctr" rtl="0">
              <a:lnSpc>
                <a:spcPct val="100000"/>
              </a:lnSpc>
              <a:spcBef>
                <a:spcPts val="0"/>
              </a:spcBef>
              <a:spcAft>
                <a:spcPts val="0"/>
              </a:spcAft>
              <a:buSzPts val="3200"/>
              <a:buNone/>
              <a:defRPr sz="3200"/>
            </a:lvl4pPr>
            <a:lvl5pPr lvl="4" algn="ctr" rtl="0">
              <a:lnSpc>
                <a:spcPct val="100000"/>
              </a:lnSpc>
              <a:spcBef>
                <a:spcPts val="0"/>
              </a:spcBef>
              <a:spcAft>
                <a:spcPts val="0"/>
              </a:spcAft>
              <a:buSzPts val="3200"/>
              <a:buNone/>
              <a:defRPr sz="3200"/>
            </a:lvl5pPr>
            <a:lvl6pPr lvl="5" algn="ctr" rtl="0">
              <a:lnSpc>
                <a:spcPct val="100000"/>
              </a:lnSpc>
              <a:spcBef>
                <a:spcPts val="0"/>
              </a:spcBef>
              <a:spcAft>
                <a:spcPts val="0"/>
              </a:spcAft>
              <a:buSzPts val="3200"/>
              <a:buNone/>
              <a:defRPr sz="3200"/>
            </a:lvl6pPr>
            <a:lvl7pPr lvl="6" algn="ctr" rtl="0">
              <a:lnSpc>
                <a:spcPct val="100000"/>
              </a:lnSpc>
              <a:spcBef>
                <a:spcPts val="0"/>
              </a:spcBef>
              <a:spcAft>
                <a:spcPts val="0"/>
              </a:spcAft>
              <a:buSzPts val="3200"/>
              <a:buNone/>
              <a:defRPr sz="3200"/>
            </a:lvl7pPr>
            <a:lvl8pPr lvl="7" algn="ctr" rtl="0">
              <a:lnSpc>
                <a:spcPct val="100000"/>
              </a:lnSpc>
              <a:spcBef>
                <a:spcPts val="0"/>
              </a:spcBef>
              <a:spcAft>
                <a:spcPts val="0"/>
              </a:spcAft>
              <a:buSzPts val="3200"/>
              <a:buNone/>
              <a:defRPr sz="3200"/>
            </a:lvl8pPr>
            <a:lvl9pPr lvl="8" algn="ctr" rtl="0">
              <a:lnSpc>
                <a:spcPct val="100000"/>
              </a:lnSpc>
              <a:spcBef>
                <a:spcPts val="0"/>
              </a:spcBef>
              <a:spcAft>
                <a:spcPts val="0"/>
              </a:spcAft>
              <a:buSzPts val="3200"/>
              <a:buNone/>
              <a:defRPr sz="3200"/>
            </a:lvl9pPr>
          </a:lstStyle>
          <a:p>
            <a:endParaRPr/>
          </a:p>
        </p:txBody>
      </p:sp>
      <p:sp>
        <p:nvSpPr>
          <p:cNvPr id="17" name="Google Shape;17;g9a37930fbe_0_4"/>
          <p:cNvSpPr txBox="1">
            <a:spLocks noGrp="1"/>
          </p:cNvSpPr>
          <p:nvPr>
            <p:ph type="sldNum" idx="12"/>
          </p:nvPr>
        </p:nvSpPr>
        <p:spPr>
          <a:xfrm>
            <a:off x="11293669" y="6217622"/>
            <a:ext cx="731400" cy="524700"/>
          </a:xfrm>
          <a:prstGeom prst="rect">
            <a:avLst/>
          </a:prstGeom>
        </p:spPr>
        <p:txBody>
          <a:bodyPr spcFirstLastPara="1" wrap="square" lIns="121875" tIns="121875" rIns="121875" bIns="121875" anchor="ctr" anchorCtr="0">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50"/>
        <p:cNvGrpSpPr/>
        <p:nvPr/>
      </p:nvGrpSpPr>
      <p:grpSpPr>
        <a:xfrm>
          <a:off x="0" y="0"/>
          <a:ext cx="0" cy="0"/>
          <a:chOff x="0" y="0"/>
          <a:chExt cx="0" cy="0"/>
        </a:xfrm>
      </p:grpSpPr>
      <p:sp>
        <p:nvSpPr>
          <p:cNvPr id="51" name="Google Shape;51;g9a37930fbe_0_41"/>
          <p:cNvSpPr txBox="1">
            <a:spLocks noGrp="1"/>
          </p:cNvSpPr>
          <p:nvPr>
            <p:ph type="title" hasCustomPrompt="1"/>
          </p:nvPr>
        </p:nvSpPr>
        <p:spPr>
          <a:xfrm>
            <a:off x="415492" y="1557233"/>
            <a:ext cx="11357700" cy="2640000"/>
          </a:xfrm>
          <a:prstGeom prst="rect">
            <a:avLst/>
          </a:prstGeom>
        </p:spPr>
        <p:txBody>
          <a:bodyPr spcFirstLastPara="1" wrap="square" lIns="121875" tIns="121875" rIns="121875" bIns="121875" anchor="ctr" anchorCtr="0">
            <a:noAutofit/>
          </a:bodyPr>
          <a:lstStyle>
            <a:lvl1pPr lvl="0" algn="ctr" rtl="0">
              <a:spcBef>
                <a:spcPts val="0"/>
              </a:spcBef>
              <a:spcAft>
                <a:spcPts val="0"/>
              </a:spcAft>
              <a:buClr>
                <a:schemeClr val="dk1"/>
              </a:buClr>
              <a:buSzPts val="14700"/>
              <a:buNone/>
              <a:defRPr sz="14700">
                <a:solidFill>
                  <a:schemeClr val="dk1"/>
                </a:solidFill>
              </a:defRPr>
            </a:lvl1pPr>
            <a:lvl2pPr lvl="1" algn="ctr" rtl="0">
              <a:spcBef>
                <a:spcPts val="0"/>
              </a:spcBef>
              <a:spcAft>
                <a:spcPts val="0"/>
              </a:spcAft>
              <a:buClr>
                <a:schemeClr val="dk1"/>
              </a:buClr>
              <a:buSzPts val="14700"/>
              <a:buNone/>
              <a:defRPr sz="14700">
                <a:solidFill>
                  <a:schemeClr val="dk1"/>
                </a:solidFill>
              </a:defRPr>
            </a:lvl2pPr>
            <a:lvl3pPr lvl="2" algn="ctr" rtl="0">
              <a:spcBef>
                <a:spcPts val="0"/>
              </a:spcBef>
              <a:spcAft>
                <a:spcPts val="0"/>
              </a:spcAft>
              <a:buClr>
                <a:schemeClr val="dk1"/>
              </a:buClr>
              <a:buSzPts val="14700"/>
              <a:buNone/>
              <a:defRPr sz="14700">
                <a:solidFill>
                  <a:schemeClr val="dk1"/>
                </a:solidFill>
              </a:defRPr>
            </a:lvl3pPr>
            <a:lvl4pPr lvl="3" algn="ctr" rtl="0">
              <a:spcBef>
                <a:spcPts val="0"/>
              </a:spcBef>
              <a:spcAft>
                <a:spcPts val="0"/>
              </a:spcAft>
              <a:buClr>
                <a:schemeClr val="dk1"/>
              </a:buClr>
              <a:buSzPts val="14700"/>
              <a:buNone/>
              <a:defRPr sz="14700">
                <a:solidFill>
                  <a:schemeClr val="dk1"/>
                </a:solidFill>
              </a:defRPr>
            </a:lvl4pPr>
            <a:lvl5pPr lvl="4" algn="ctr" rtl="0">
              <a:spcBef>
                <a:spcPts val="0"/>
              </a:spcBef>
              <a:spcAft>
                <a:spcPts val="0"/>
              </a:spcAft>
              <a:buClr>
                <a:schemeClr val="dk1"/>
              </a:buClr>
              <a:buSzPts val="14700"/>
              <a:buNone/>
              <a:defRPr sz="14700">
                <a:solidFill>
                  <a:schemeClr val="dk1"/>
                </a:solidFill>
              </a:defRPr>
            </a:lvl5pPr>
            <a:lvl6pPr lvl="5" algn="ctr" rtl="0">
              <a:spcBef>
                <a:spcPts val="0"/>
              </a:spcBef>
              <a:spcAft>
                <a:spcPts val="0"/>
              </a:spcAft>
              <a:buClr>
                <a:schemeClr val="dk1"/>
              </a:buClr>
              <a:buSzPts val="14700"/>
              <a:buNone/>
              <a:defRPr sz="14700">
                <a:solidFill>
                  <a:schemeClr val="dk1"/>
                </a:solidFill>
              </a:defRPr>
            </a:lvl6pPr>
            <a:lvl7pPr lvl="6" algn="ctr" rtl="0">
              <a:spcBef>
                <a:spcPts val="0"/>
              </a:spcBef>
              <a:spcAft>
                <a:spcPts val="0"/>
              </a:spcAft>
              <a:buClr>
                <a:schemeClr val="dk1"/>
              </a:buClr>
              <a:buSzPts val="14700"/>
              <a:buNone/>
              <a:defRPr sz="14700">
                <a:solidFill>
                  <a:schemeClr val="dk1"/>
                </a:solidFill>
              </a:defRPr>
            </a:lvl7pPr>
            <a:lvl8pPr lvl="7" algn="ctr" rtl="0">
              <a:spcBef>
                <a:spcPts val="0"/>
              </a:spcBef>
              <a:spcAft>
                <a:spcPts val="0"/>
              </a:spcAft>
              <a:buClr>
                <a:schemeClr val="dk1"/>
              </a:buClr>
              <a:buSzPts val="14700"/>
              <a:buNone/>
              <a:defRPr sz="14700">
                <a:solidFill>
                  <a:schemeClr val="dk1"/>
                </a:solidFill>
              </a:defRPr>
            </a:lvl8pPr>
            <a:lvl9pPr lvl="8" algn="ctr" rtl="0">
              <a:spcBef>
                <a:spcPts val="0"/>
              </a:spcBef>
              <a:spcAft>
                <a:spcPts val="0"/>
              </a:spcAft>
              <a:buClr>
                <a:schemeClr val="dk1"/>
              </a:buClr>
              <a:buSzPts val="14700"/>
              <a:buNone/>
              <a:defRPr sz="14700">
                <a:solidFill>
                  <a:schemeClr val="dk1"/>
                </a:solidFill>
              </a:defRPr>
            </a:lvl9pPr>
          </a:lstStyle>
          <a:p>
            <a:r>
              <a:t>xx%</a:t>
            </a:r>
          </a:p>
        </p:txBody>
      </p:sp>
      <p:sp>
        <p:nvSpPr>
          <p:cNvPr id="52" name="Google Shape;52;g9a37930fbe_0_41"/>
          <p:cNvSpPr txBox="1">
            <a:spLocks noGrp="1"/>
          </p:cNvSpPr>
          <p:nvPr>
            <p:ph type="body" idx="1"/>
          </p:nvPr>
        </p:nvSpPr>
        <p:spPr>
          <a:xfrm>
            <a:off x="415492" y="4299000"/>
            <a:ext cx="11357700" cy="1428900"/>
          </a:xfrm>
          <a:prstGeom prst="rect">
            <a:avLst/>
          </a:prstGeom>
        </p:spPr>
        <p:txBody>
          <a:bodyPr spcFirstLastPara="1" wrap="square" lIns="121875" tIns="121875" rIns="121875" bIns="121875" anchor="t" anchorCtr="0">
            <a:noAutofit/>
          </a:bodyPr>
          <a:lstStyle>
            <a:lvl1pPr marL="457200" lvl="0" indent="-381000" algn="ctr" rtl="0">
              <a:spcBef>
                <a:spcPts val="0"/>
              </a:spcBef>
              <a:spcAft>
                <a:spcPts val="0"/>
              </a:spcAft>
              <a:buSzPts val="2400"/>
              <a:buChar char="●"/>
              <a:defRPr/>
            </a:lvl1pPr>
            <a:lvl2pPr marL="914400" lvl="1" indent="-349250" algn="ctr" rtl="0">
              <a:spcBef>
                <a:spcPts val="2100"/>
              </a:spcBef>
              <a:spcAft>
                <a:spcPts val="0"/>
              </a:spcAft>
              <a:buSzPts val="1900"/>
              <a:buChar char="○"/>
              <a:defRPr/>
            </a:lvl2pPr>
            <a:lvl3pPr marL="1371600" lvl="2" indent="-349250" algn="ctr" rtl="0">
              <a:spcBef>
                <a:spcPts val="2100"/>
              </a:spcBef>
              <a:spcAft>
                <a:spcPts val="0"/>
              </a:spcAft>
              <a:buSzPts val="1900"/>
              <a:buChar char="■"/>
              <a:defRPr/>
            </a:lvl3pPr>
            <a:lvl4pPr marL="1828800" lvl="3" indent="-349250" algn="ctr" rtl="0">
              <a:spcBef>
                <a:spcPts val="2100"/>
              </a:spcBef>
              <a:spcAft>
                <a:spcPts val="0"/>
              </a:spcAft>
              <a:buSzPts val="1900"/>
              <a:buChar char="●"/>
              <a:defRPr/>
            </a:lvl4pPr>
            <a:lvl5pPr marL="2286000" lvl="4" indent="-349250" algn="ctr" rtl="0">
              <a:spcBef>
                <a:spcPts val="2100"/>
              </a:spcBef>
              <a:spcAft>
                <a:spcPts val="0"/>
              </a:spcAft>
              <a:buSzPts val="1900"/>
              <a:buChar char="○"/>
              <a:defRPr/>
            </a:lvl5pPr>
            <a:lvl6pPr marL="2743200" lvl="5" indent="-349250" algn="ctr" rtl="0">
              <a:spcBef>
                <a:spcPts val="2100"/>
              </a:spcBef>
              <a:spcAft>
                <a:spcPts val="0"/>
              </a:spcAft>
              <a:buSzPts val="1900"/>
              <a:buChar char="■"/>
              <a:defRPr/>
            </a:lvl6pPr>
            <a:lvl7pPr marL="3200400" lvl="6" indent="-349250" algn="ctr" rtl="0">
              <a:spcBef>
                <a:spcPts val="2100"/>
              </a:spcBef>
              <a:spcAft>
                <a:spcPts val="0"/>
              </a:spcAft>
              <a:buSzPts val="1900"/>
              <a:buChar char="●"/>
              <a:defRPr/>
            </a:lvl7pPr>
            <a:lvl8pPr marL="3657600" lvl="7" indent="-349250" algn="ctr" rtl="0">
              <a:spcBef>
                <a:spcPts val="2100"/>
              </a:spcBef>
              <a:spcAft>
                <a:spcPts val="0"/>
              </a:spcAft>
              <a:buSzPts val="1900"/>
              <a:buChar char="○"/>
              <a:defRPr/>
            </a:lvl8pPr>
            <a:lvl9pPr marL="4114800" lvl="8" indent="-349250" algn="ctr" rtl="0">
              <a:spcBef>
                <a:spcPts val="2100"/>
              </a:spcBef>
              <a:spcAft>
                <a:spcPts val="2100"/>
              </a:spcAft>
              <a:buSzPts val="1900"/>
              <a:buChar char="■"/>
              <a:defRPr/>
            </a:lvl9pPr>
          </a:lstStyle>
          <a:p>
            <a:endParaRPr/>
          </a:p>
        </p:txBody>
      </p:sp>
      <p:sp>
        <p:nvSpPr>
          <p:cNvPr id="53" name="Google Shape;53;g9a37930fbe_0_41"/>
          <p:cNvSpPr txBox="1">
            <a:spLocks noGrp="1"/>
          </p:cNvSpPr>
          <p:nvPr>
            <p:ph type="sldNum" idx="12"/>
          </p:nvPr>
        </p:nvSpPr>
        <p:spPr>
          <a:xfrm>
            <a:off x="11293669" y="6217622"/>
            <a:ext cx="731400" cy="524700"/>
          </a:xfrm>
          <a:prstGeom prst="rect">
            <a:avLst/>
          </a:prstGeom>
        </p:spPr>
        <p:txBody>
          <a:bodyPr spcFirstLastPara="1" wrap="square" lIns="121875" tIns="121875" rIns="121875" bIns="121875" anchor="ctr" anchorCtr="0">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54"/>
        <p:cNvGrpSpPr/>
        <p:nvPr/>
      </p:nvGrpSpPr>
      <p:grpSpPr>
        <a:xfrm>
          <a:off x="0" y="0"/>
          <a:ext cx="0" cy="0"/>
          <a:chOff x="0" y="0"/>
          <a:chExt cx="0" cy="0"/>
        </a:xfrm>
      </p:grpSpPr>
      <p:sp>
        <p:nvSpPr>
          <p:cNvPr id="55" name="Google Shape;55;g9a37930fbe_0_45"/>
          <p:cNvSpPr txBox="1">
            <a:spLocks noGrp="1"/>
          </p:cNvSpPr>
          <p:nvPr>
            <p:ph type="sldNum" idx="12"/>
          </p:nvPr>
        </p:nvSpPr>
        <p:spPr>
          <a:xfrm>
            <a:off x="11293669" y="6217622"/>
            <a:ext cx="731400" cy="524700"/>
          </a:xfrm>
          <a:prstGeom prst="rect">
            <a:avLst/>
          </a:prstGeom>
        </p:spPr>
        <p:txBody>
          <a:bodyPr spcFirstLastPara="1" wrap="square" lIns="121875" tIns="121875" rIns="121875" bIns="121875" anchor="ctr" anchorCtr="0">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56"/>
        <p:cNvGrpSpPr/>
        <p:nvPr/>
      </p:nvGrpSpPr>
      <p:grpSpPr>
        <a:xfrm>
          <a:off x="0" y="0"/>
          <a:ext cx="0" cy="0"/>
          <a:chOff x="0" y="0"/>
          <a:chExt cx="0" cy="0"/>
        </a:xfrm>
      </p:grpSpPr>
      <p:sp>
        <p:nvSpPr>
          <p:cNvPr id="57" name="Google Shape;57;g9a37930fbe_0_47"/>
          <p:cNvSpPr txBox="1">
            <a:spLocks noGrp="1"/>
          </p:cNvSpPr>
          <p:nvPr>
            <p:ph type="dt" idx="10"/>
          </p:nvPr>
        </p:nvSpPr>
        <p:spPr>
          <a:xfrm>
            <a:off x="1117309" y="6400801"/>
            <a:ext cx="2742600" cy="320700"/>
          </a:xfrm>
          <a:prstGeom prst="rect">
            <a:avLst/>
          </a:prstGeom>
          <a:noFill/>
          <a:ln>
            <a:noFill/>
          </a:ln>
        </p:spPr>
        <p:txBody>
          <a:bodyPr spcFirstLastPara="1" wrap="square" lIns="121875" tIns="60925" rIns="121875" bIns="60925" anchor="b" anchorCtr="0">
            <a:noAutofit/>
          </a:bodyPr>
          <a:lstStyle>
            <a:lvl1pPr lvl="0" algn="l" rtl="0">
              <a:lnSpc>
                <a:spcPct val="100000"/>
              </a:lnSpc>
              <a:spcBef>
                <a:spcPts val="0"/>
              </a:spcBef>
              <a:spcAft>
                <a:spcPts val="0"/>
              </a:spcAft>
              <a:buSzPts val="1400"/>
              <a:buNone/>
              <a:defRPr/>
            </a:lvl1pPr>
            <a:lvl2pPr lvl="1" algn="l" rtl="0">
              <a:lnSpc>
                <a:spcPct val="100000"/>
              </a:lnSpc>
              <a:spcBef>
                <a:spcPts val="0"/>
              </a:spcBef>
              <a:spcAft>
                <a:spcPts val="0"/>
              </a:spcAft>
              <a:buSzPts val="1400"/>
              <a:buNone/>
              <a:defRPr/>
            </a:lvl2pPr>
            <a:lvl3pPr lvl="2" algn="l" rtl="0">
              <a:lnSpc>
                <a:spcPct val="100000"/>
              </a:lnSpc>
              <a:spcBef>
                <a:spcPts val="0"/>
              </a:spcBef>
              <a:spcAft>
                <a:spcPts val="0"/>
              </a:spcAft>
              <a:buSzPts val="1400"/>
              <a:buNone/>
              <a:defRPr/>
            </a:lvl3pPr>
            <a:lvl4pPr lvl="3" algn="l" rtl="0">
              <a:lnSpc>
                <a:spcPct val="100000"/>
              </a:lnSpc>
              <a:spcBef>
                <a:spcPts val="0"/>
              </a:spcBef>
              <a:spcAft>
                <a:spcPts val="0"/>
              </a:spcAft>
              <a:buSzPts val="1400"/>
              <a:buNone/>
              <a:defRPr/>
            </a:lvl4pPr>
            <a:lvl5pPr lvl="4" algn="l" rtl="0">
              <a:lnSpc>
                <a:spcPct val="100000"/>
              </a:lnSpc>
              <a:spcBef>
                <a:spcPts val="0"/>
              </a:spcBef>
              <a:spcAft>
                <a:spcPts val="0"/>
              </a:spcAft>
              <a:buSzPts val="1400"/>
              <a:buNone/>
              <a:defRPr/>
            </a:lvl5pPr>
            <a:lvl6pPr lvl="5" algn="l" rtl="0">
              <a:lnSpc>
                <a:spcPct val="100000"/>
              </a:lnSpc>
              <a:spcBef>
                <a:spcPts val="0"/>
              </a:spcBef>
              <a:spcAft>
                <a:spcPts val="0"/>
              </a:spcAft>
              <a:buSzPts val="1400"/>
              <a:buNone/>
              <a:defRPr/>
            </a:lvl6pPr>
            <a:lvl7pPr lvl="6" algn="l" rtl="0">
              <a:lnSpc>
                <a:spcPct val="100000"/>
              </a:lnSpc>
              <a:spcBef>
                <a:spcPts val="0"/>
              </a:spcBef>
              <a:spcAft>
                <a:spcPts val="0"/>
              </a:spcAft>
              <a:buSzPts val="1400"/>
              <a:buNone/>
              <a:defRPr/>
            </a:lvl7pPr>
            <a:lvl8pPr lvl="7" algn="l" rtl="0">
              <a:lnSpc>
                <a:spcPct val="100000"/>
              </a:lnSpc>
              <a:spcBef>
                <a:spcPts val="0"/>
              </a:spcBef>
              <a:spcAft>
                <a:spcPts val="0"/>
              </a:spcAft>
              <a:buSzPts val="1400"/>
              <a:buNone/>
              <a:defRPr/>
            </a:lvl8pPr>
            <a:lvl9pPr lvl="8" algn="l" rtl="0">
              <a:lnSpc>
                <a:spcPct val="100000"/>
              </a:lnSpc>
              <a:spcBef>
                <a:spcPts val="0"/>
              </a:spcBef>
              <a:spcAft>
                <a:spcPts val="0"/>
              </a:spcAft>
              <a:buSzPts val="1400"/>
              <a:buNone/>
              <a:defRPr/>
            </a:lvl9pPr>
          </a:lstStyle>
          <a:p>
            <a:endParaRPr/>
          </a:p>
        </p:txBody>
      </p:sp>
      <p:sp>
        <p:nvSpPr>
          <p:cNvPr id="58" name="Google Shape;58;g9a37930fbe_0_47"/>
          <p:cNvSpPr txBox="1">
            <a:spLocks noGrp="1"/>
          </p:cNvSpPr>
          <p:nvPr>
            <p:ph type="ftr" idx="11"/>
          </p:nvPr>
        </p:nvSpPr>
        <p:spPr>
          <a:xfrm>
            <a:off x="3907842" y="6400801"/>
            <a:ext cx="6216300" cy="320700"/>
          </a:xfrm>
          <a:prstGeom prst="rect">
            <a:avLst/>
          </a:prstGeom>
          <a:noFill/>
          <a:ln>
            <a:noFill/>
          </a:ln>
        </p:spPr>
        <p:txBody>
          <a:bodyPr spcFirstLastPara="1" wrap="square" lIns="121875" tIns="60925" rIns="121875" bIns="60925" anchor="b" anchorCtr="0">
            <a:noAutofit/>
          </a:bodyPr>
          <a:lstStyle>
            <a:lvl1pPr lvl="0" algn="ctr" rtl="0">
              <a:lnSpc>
                <a:spcPct val="100000"/>
              </a:lnSpc>
              <a:spcBef>
                <a:spcPts val="0"/>
              </a:spcBef>
              <a:spcAft>
                <a:spcPts val="0"/>
              </a:spcAft>
              <a:buSzPts val="1400"/>
              <a:buNone/>
              <a:defRPr/>
            </a:lvl1pPr>
            <a:lvl2pPr lvl="1" algn="l" rtl="0">
              <a:lnSpc>
                <a:spcPct val="100000"/>
              </a:lnSpc>
              <a:spcBef>
                <a:spcPts val="0"/>
              </a:spcBef>
              <a:spcAft>
                <a:spcPts val="0"/>
              </a:spcAft>
              <a:buSzPts val="1400"/>
              <a:buNone/>
              <a:defRPr/>
            </a:lvl2pPr>
            <a:lvl3pPr lvl="2" algn="l" rtl="0">
              <a:lnSpc>
                <a:spcPct val="100000"/>
              </a:lnSpc>
              <a:spcBef>
                <a:spcPts val="0"/>
              </a:spcBef>
              <a:spcAft>
                <a:spcPts val="0"/>
              </a:spcAft>
              <a:buSzPts val="1400"/>
              <a:buNone/>
              <a:defRPr/>
            </a:lvl3pPr>
            <a:lvl4pPr lvl="3" algn="l" rtl="0">
              <a:lnSpc>
                <a:spcPct val="100000"/>
              </a:lnSpc>
              <a:spcBef>
                <a:spcPts val="0"/>
              </a:spcBef>
              <a:spcAft>
                <a:spcPts val="0"/>
              </a:spcAft>
              <a:buSzPts val="1400"/>
              <a:buNone/>
              <a:defRPr/>
            </a:lvl4pPr>
            <a:lvl5pPr lvl="4" algn="l" rtl="0">
              <a:lnSpc>
                <a:spcPct val="100000"/>
              </a:lnSpc>
              <a:spcBef>
                <a:spcPts val="0"/>
              </a:spcBef>
              <a:spcAft>
                <a:spcPts val="0"/>
              </a:spcAft>
              <a:buSzPts val="1400"/>
              <a:buNone/>
              <a:defRPr/>
            </a:lvl5pPr>
            <a:lvl6pPr lvl="5" algn="l" rtl="0">
              <a:lnSpc>
                <a:spcPct val="100000"/>
              </a:lnSpc>
              <a:spcBef>
                <a:spcPts val="0"/>
              </a:spcBef>
              <a:spcAft>
                <a:spcPts val="0"/>
              </a:spcAft>
              <a:buSzPts val="1400"/>
              <a:buNone/>
              <a:defRPr/>
            </a:lvl6pPr>
            <a:lvl7pPr lvl="6" algn="l" rtl="0">
              <a:lnSpc>
                <a:spcPct val="100000"/>
              </a:lnSpc>
              <a:spcBef>
                <a:spcPts val="0"/>
              </a:spcBef>
              <a:spcAft>
                <a:spcPts val="0"/>
              </a:spcAft>
              <a:buSzPts val="1400"/>
              <a:buNone/>
              <a:defRPr/>
            </a:lvl7pPr>
            <a:lvl8pPr lvl="7" algn="l" rtl="0">
              <a:lnSpc>
                <a:spcPct val="100000"/>
              </a:lnSpc>
              <a:spcBef>
                <a:spcPts val="0"/>
              </a:spcBef>
              <a:spcAft>
                <a:spcPts val="0"/>
              </a:spcAft>
              <a:buSzPts val="1400"/>
              <a:buNone/>
              <a:defRPr/>
            </a:lvl8pPr>
            <a:lvl9pPr lvl="8" algn="l" rtl="0">
              <a:lnSpc>
                <a:spcPct val="100000"/>
              </a:lnSpc>
              <a:spcBef>
                <a:spcPts val="0"/>
              </a:spcBef>
              <a:spcAft>
                <a:spcPts val="0"/>
              </a:spcAft>
              <a:buSzPts val="1400"/>
              <a:buNone/>
              <a:defRPr/>
            </a:lvl9pPr>
          </a:lstStyle>
          <a:p>
            <a:endParaRPr/>
          </a:p>
        </p:txBody>
      </p:sp>
      <p:sp>
        <p:nvSpPr>
          <p:cNvPr id="59" name="Google Shape;59;g9a37930fbe_0_47"/>
          <p:cNvSpPr txBox="1">
            <a:spLocks noGrp="1"/>
          </p:cNvSpPr>
          <p:nvPr>
            <p:ph type="sldNum" idx="12"/>
          </p:nvPr>
        </p:nvSpPr>
        <p:spPr>
          <a:xfrm>
            <a:off x="10167146" y="6400801"/>
            <a:ext cx="1107600" cy="320700"/>
          </a:xfrm>
          <a:prstGeom prst="rect">
            <a:avLst/>
          </a:prstGeom>
          <a:noFill/>
          <a:ln>
            <a:noFill/>
          </a:ln>
        </p:spPr>
        <p:txBody>
          <a:bodyPr spcFirstLastPara="1" wrap="square" lIns="121875" tIns="60925" rIns="121875" bIns="60925" anchor="b" anchorCtr="0">
            <a:noAutofit/>
          </a:bodyPr>
          <a:lstStyle>
            <a:lvl1pPr marL="0" marR="0" lvl="0" indent="0" algn="r" rtl="0">
              <a:lnSpc>
                <a:spcPct val="100000"/>
              </a:lnSpc>
              <a:spcBef>
                <a:spcPts val="0"/>
              </a:spcBef>
              <a:spcAft>
                <a:spcPts val="0"/>
              </a:spcAft>
              <a:buClr>
                <a:srgbClr val="000000"/>
              </a:buClr>
              <a:buSzPts val="1200"/>
              <a:buFont typeface="Arial"/>
              <a:buNone/>
              <a:defRPr sz="1200" b="0" i="0" u="none" strike="noStrike" cap="none">
                <a:solidFill>
                  <a:srgbClr val="222F28"/>
                </a:solidFill>
                <a:latin typeface="Century Gothic"/>
                <a:ea typeface="Century Gothic"/>
                <a:cs typeface="Century Gothic"/>
                <a:sym typeface="Century Gothic"/>
              </a:defRPr>
            </a:lvl1pPr>
            <a:lvl2pPr marL="0" marR="0" lvl="1" indent="0" algn="r" rtl="0">
              <a:lnSpc>
                <a:spcPct val="100000"/>
              </a:lnSpc>
              <a:spcBef>
                <a:spcPts val="0"/>
              </a:spcBef>
              <a:spcAft>
                <a:spcPts val="0"/>
              </a:spcAft>
              <a:buClr>
                <a:srgbClr val="000000"/>
              </a:buClr>
              <a:buSzPts val="1200"/>
              <a:buFont typeface="Arial"/>
              <a:buNone/>
              <a:defRPr sz="1200" b="0" i="0" u="none" strike="noStrike" cap="none">
                <a:solidFill>
                  <a:srgbClr val="222F28"/>
                </a:solidFill>
                <a:latin typeface="Century Gothic"/>
                <a:ea typeface="Century Gothic"/>
                <a:cs typeface="Century Gothic"/>
                <a:sym typeface="Century Gothic"/>
              </a:defRPr>
            </a:lvl2pPr>
            <a:lvl3pPr marL="0" marR="0" lvl="2" indent="0" algn="r" rtl="0">
              <a:lnSpc>
                <a:spcPct val="100000"/>
              </a:lnSpc>
              <a:spcBef>
                <a:spcPts val="0"/>
              </a:spcBef>
              <a:spcAft>
                <a:spcPts val="0"/>
              </a:spcAft>
              <a:buClr>
                <a:srgbClr val="000000"/>
              </a:buClr>
              <a:buSzPts val="1200"/>
              <a:buFont typeface="Arial"/>
              <a:buNone/>
              <a:defRPr sz="1200" b="0" i="0" u="none" strike="noStrike" cap="none">
                <a:solidFill>
                  <a:srgbClr val="222F28"/>
                </a:solidFill>
                <a:latin typeface="Century Gothic"/>
                <a:ea typeface="Century Gothic"/>
                <a:cs typeface="Century Gothic"/>
                <a:sym typeface="Century Gothic"/>
              </a:defRPr>
            </a:lvl3pPr>
            <a:lvl4pPr marL="0" marR="0" lvl="3" indent="0" algn="r" rtl="0">
              <a:lnSpc>
                <a:spcPct val="100000"/>
              </a:lnSpc>
              <a:spcBef>
                <a:spcPts val="0"/>
              </a:spcBef>
              <a:spcAft>
                <a:spcPts val="0"/>
              </a:spcAft>
              <a:buClr>
                <a:srgbClr val="000000"/>
              </a:buClr>
              <a:buSzPts val="1200"/>
              <a:buFont typeface="Arial"/>
              <a:buNone/>
              <a:defRPr sz="1200" b="0" i="0" u="none" strike="noStrike" cap="none">
                <a:solidFill>
                  <a:srgbClr val="222F28"/>
                </a:solidFill>
                <a:latin typeface="Century Gothic"/>
                <a:ea typeface="Century Gothic"/>
                <a:cs typeface="Century Gothic"/>
                <a:sym typeface="Century Gothic"/>
              </a:defRPr>
            </a:lvl4pPr>
            <a:lvl5pPr marL="0" marR="0" lvl="4" indent="0" algn="r" rtl="0">
              <a:lnSpc>
                <a:spcPct val="100000"/>
              </a:lnSpc>
              <a:spcBef>
                <a:spcPts val="0"/>
              </a:spcBef>
              <a:spcAft>
                <a:spcPts val="0"/>
              </a:spcAft>
              <a:buClr>
                <a:srgbClr val="000000"/>
              </a:buClr>
              <a:buSzPts val="1200"/>
              <a:buFont typeface="Arial"/>
              <a:buNone/>
              <a:defRPr sz="1200" b="0" i="0" u="none" strike="noStrike" cap="none">
                <a:solidFill>
                  <a:srgbClr val="222F28"/>
                </a:solidFill>
                <a:latin typeface="Century Gothic"/>
                <a:ea typeface="Century Gothic"/>
                <a:cs typeface="Century Gothic"/>
                <a:sym typeface="Century Gothic"/>
              </a:defRPr>
            </a:lvl5pPr>
            <a:lvl6pPr marL="0" marR="0" lvl="5" indent="0" algn="r" rtl="0">
              <a:lnSpc>
                <a:spcPct val="100000"/>
              </a:lnSpc>
              <a:spcBef>
                <a:spcPts val="0"/>
              </a:spcBef>
              <a:spcAft>
                <a:spcPts val="0"/>
              </a:spcAft>
              <a:buClr>
                <a:srgbClr val="000000"/>
              </a:buClr>
              <a:buSzPts val="1200"/>
              <a:buFont typeface="Arial"/>
              <a:buNone/>
              <a:defRPr sz="1200" b="0" i="0" u="none" strike="noStrike" cap="none">
                <a:solidFill>
                  <a:srgbClr val="222F28"/>
                </a:solidFill>
                <a:latin typeface="Century Gothic"/>
                <a:ea typeface="Century Gothic"/>
                <a:cs typeface="Century Gothic"/>
                <a:sym typeface="Century Gothic"/>
              </a:defRPr>
            </a:lvl6pPr>
            <a:lvl7pPr marL="0" marR="0" lvl="6" indent="0" algn="r" rtl="0">
              <a:lnSpc>
                <a:spcPct val="100000"/>
              </a:lnSpc>
              <a:spcBef>
                <a:spcPts val="0"/>
              </a:spcBef>
              <a:spcAft>
                <a:spcPts val="0"/>
              </a:spcAft>
              <a:buClr>
                <a:srgbClr val="000000"/>
              </a:buClr>
              <a:buSzPts val="1200"/>
              <a:buFont typeface="Arial"/>
              <a:buNone/>
              <a:defRPr sz="1200" b="0" i="0" u="none" strike="noStrike" cap="none">
                <a:solidFill>
                  <a:srgbClr val="222F28"/>
                </a:solidFill>
                <a:latin typeface="Century Gothic"/>
                <a:ea typeface="Century Gothic"/>
                <a:cs typeface="Century Gothic"/>
                <a:sym typeface="Century Gothic"/>
              </a:defRPr>
            </a:lvl7pPr>
            <a:lvl8pPr marL="0" marR="0" lvl="7" indent="0" algn="r" rtl="0">
              <a:lnSpc>
                <a:spcPct val="100000"/>
              </a:lnSpc>
              <a:spcBef>
                <a:spcPts val="0"/>
              </a:spcBef>
              <a:spcAft>
                <a:spcPts val="0"/>
              </a:spcAft>
              <a:buClr>
                <a:srgbClr val="000000"/>
              </a:buClr>
              <a:buSzPts val="1200"/>
              <a:buFont typeface="Arial"/>
              <a:buNone/>
              <a:defRPr sz="1200" b="0" i="0" u="none" strike="noStrike" cap="none">
                <a:solidFill>
                  <a:srgbClr val="222F28"/>
                </a:solidFill>
                <a:latin typeface="Century Gothic"/>
                <a:ea typeface="Century Gothic"/>
                <a:cs typeface="Century Gothic"/>
                <a:sym typeface="Century Gothic"/>
              </a:defRPr>
            </a:lvl8pPr>
            <a:lvl9pPr marL="0" marR="0" lvl="8" indent="0" algn="r" rtl="0">
              <a:lnSpc>
                <a:spcPct val="100000"/>
              </a:lnSpc>
              <a:spcBef>
                <a:spcPts val="0"/>
              </a:spcBef>
              <a:spcAft>
                <a:spcPts val="0"/>
              </a:spcAft>
              <a:buClr>
                <a:srgbClr val="000000"/>
              </a:buClr>
              <a:buSzPts val="1200"/>
              <a:buFont typeface="Arial"/>
              <a:buNone/>
              <a:defRPr sz="1200" b="0" i="0" u="none" strike="noStrike" cap="none">
                <a:solidFill>
                  <a:srgbClr val="222F28"/>
                </a:solidFill>
                <a:latin typeface="Century Gothic"/>
                <a:ea typeface="Century Gothic"/>
                <a:cs typeface="Century Gothic"/>
                <a:sym typeface="Century Gothic"/>
              </a:defRPr>
            </a:lvl9pPr>
          </a:lstStyle>
          <a:p>
            <a:pPr marL="0" lvl="0" indent="0" algn="r" rtl="0">
              <a:spcBef>
                <a:spcPts val="0"/>
              </a:spcBef>
              <a:spcAft>
                <a:spcPts val="0"/>
              </a:spcAft>
              <a:buNone/>
            </a:pPr>
            <a:fld id="{00000000-1234-1234-1234-123412341234}" type="slidenum">
              <a:rPr lang="en-US"/>
              <a:t>‹#›</a:t>
            </a:fld>
            <a:endParaRPr/>
          </a:p>
        </p:txBody>
      </p:sp>
      <p:sp>
        <p:nvSpPr>
          <p:cNvPr id="60" name="Google Shape;60;g9a37930fbe_0_47"/>
          <p:cNvSpPr txBox="1">
            <a:spLocks noGrp="1"/>
          </p:cNvSpPr>
          <p:nvPr>
            <p:ph type="body" idx="1"/>
          </p:nvPr>
        </p:nvSpPr>
        <p:spPr>
          <a:xfrm>
            <a:off x="1117309" y="1701800"/>
            <a:ext cx="10157400" cy="4470300"/>
          </a:xfrm>
          <a:prstGeom prst="rect">
            <a:avLst/>
          </a:prstGeom>
          <a:noFill/>
          <a:ln>
            <a:noFill/>
          </a:ln>
        </p:spPr>
        <p:txBody>
          <a:bodyPr spcFirstLastPara="1" wrap="square" lIns="121875" tIns="60925" rIns="121875" bIns="60925" anchor="t" anchorCtr="0">
            <a:noAutofit/>
          </a:bodyPr>
          <a:lstStyle>
            <a:lvl1pPr marL="457200" lvl="0" indent="-342900" algn="l" rtl="0">
              <a:lnSpc>
                <a:spcPct val="95000"/>
              </a:lnSpc>
              <a:spcBef>
                <a:spcPts val="1866"/>
              </a:spcBef>
              <a:spcAft>
                <a:spcPts val="0"/>
              </a:spcAft>
              <a:buSzPts val="1800"/>
              <a:buChar char="•"/>
              <a:defRPr/>
            </a:lvl1pPr>
            <a:lvl2pPr marL="914400" lvl="1" indent="-342900" algn="l" rtl="0">
              <a:lnSpc>
                <a:spcPct val="95000"/>
              </a:lnSpc>
              <a:spcBef>
                <a:spcPts val="1066"/>
              </a:spcBef>
              <a:spcAft>
                <a:spcPts val="0"/>
              </a:spcAft>
              <a:buSzPts val="1800"/>
              <a:buChar char="–"/>
              <a:defRPr/>
            </a:lvl2pPr>
            <a:lvl3pPr marL="1371600" lvl="2" indent="-342900" algn="l" rtl="0">
              <a:lnSpc>
                <a:spcPct val="95000"/>
              </a:lnSpc>
              <a:spcBef>
                <a:spcPts val="1066"/>
              </a:spcBef>
              <a:spcAft>
                <a:spcPts val="0"/>
              </a:spcAft>
              <a:buSzPts val="1800"/>
              <a:buChar char="–"/>
              <a:defRPr/>
            </a:lvl3pPr>
            <a:lvl4pPr marL="1828800" lvl="3" indent="-342900" algn="l" rtl="0">
              <a:lnSpc>
                <a:spcPct val="95000"/>
              </a:lnSpc>
              <a:spcBef>
                <a:spcPts val="1066"/>
              </a:spcBef>
              <a:spcAft>
                <a:spcPts val="0"/>
              </a:spcAft>
              <a:buSzPts val="1800"/>
              <a:buChar char="–"/>
              <a:defRPr/>
            </a:lvl4pPr>
            <a:lvl5pPr marL="2286000" lvl="4" indent="-342900" algn="l" rtl="0">
              <a:lnSpc>
                <a:spcPct val="95000"/>
              </a:lnSpc>
              <a:spcBef>
                <a:spcPts val="1066"/>
              </a:spcBef>
              <a:spcAft>
                <a:spcPts val="0"/>
              </a:spcAft>
              <a:buSzPts val="1800"/>
              <a:buChar char="–"/>
              <a:defRPr/>
            </a:lvl5pPr>
            <a:lvl6pPr marL="2743200" lvl="5" indent="-331470" algn="l" rtl="0">
              <a:lnSpc>
                <a:spcPct val="95000"/>
              </a:lnSpc>
              <a:spcBef>
                <a:spcPts val="1066"/>
              </a:spcBef>
              <a:spcAft>
                <a:spcPts val="0"/>
              </a:spcAft>
              <a:buSzPts val="1620"/>
              <a:buChar char="–"/>
              <a:defRPr/>
            </a:lvl6pPr>
            <a:lvl7pPr marL="3200400" lvl="6" indent="-331470" algn="l" rtl="0">
              <a:lnSpc>
                <a:spcPct val="95000"/>
              </a:lnSpc>
              <a:spcBef>
                <a:spcPts val="1066"/>
              </a:spcBef>
              <a:spcAft>
                <a:spcPts val="0"/>
              </a:spcAft>
              <a:buSzPts val="1620"/>
              <a:buChar char="–"/>
              <a:defRPr/>
            </a:lvl7pPr>
            <a:lvl8pPr marL="3657600" lvl="7" indent="-331470" algn="l" rtl="0">
              <a:lnSpc>
                <a:spcPct val="95000"/>
              </a:lnSpc>
              <a:spcBef>
                <a:spcPts val="1066"/>
              </a:spcBef>
              <a:spcAft>
                <a:spcPts val="0"/>
              </a:spcAft>
              <a:buSzPts val="1620"/>
              <a:buChar char="–"/>
              <a:defRPr/>
            </a:lvl8pPr>
            <a:lvl9pPr marL="4114800" lvl="8" indent="-331470" algn="l" rtl="0">
              <a:lnSpc>
                <a:spcPct val="95000"/>
              </a:lnSpc>
              <a:spcBef>
                <a:spcPts val="1066"/>
              </a:spcBef>
              <a:spcAft>
                <a:spcPts val="0"/>
              </a:spcAft>
              <a:buSzPts val="1620"/>
              <a:buChar char="–"/>
              <a:defRPr/>
            </a:lvl9pPr>
          </a:lstStyle>
          <a:p>
            <a:endParaRPr/>
          </a:p>
        </p:txBody>
      </p:sp>
      <p:sp>
        <p:nvSpPr>
          <p:cNvPr id="61" name="Google Shape;61;g9a37930fbe_0_47"/>
          <p:cNvSpPr txBox="1">
            <a:spLocks noGrp="1"/>
          </p:cNvSpPr>
          <p:nvPr>
            <p:ph type="title"/>
          </p:nvPr>
        </p:nvSpPr>
        <p:spPr>
          <a:xfrm>
            <a:off x="1117309" y="76200"/>
            <a:ext cx="10157400" cy="1397100"/>
          </a:xfrm>
          <a:prstGeom prst="rect">
            <a:avLst/>
          </a:prstGeom>
          <a:noFill/>
          <a:ln>
            <a:noFill/>
          </a:ln>
        </p:spPr>
        <p:txBody>
          <a:bodyPr spcFirstLastPara="1" wrap="square" lIns="121875" tIns="60925" rIns="121875" bIns="60925" anchor="b" anchorCtr="0">
            <a:noAutofit/>
          </a:bodyPr>
          <a:lstStyle>
            <a:lvl1pPr lvl="0" algn="l" rtl="0">
              <a:lnSpc>
                <a:spcPct val="85000"/>
              </a:lnSpc>
              <a:spcBef>
                <a:spcPts val="0"/>
              </a:spcBef>
              <a:spcAft>
                <a:spcPts val="0"/>
              </a:spcAft>
              <a:buClr>
                <a:srgbClr val="31521B"/>
              </a:buClr>
              <a:buSzPts val="1800"/>
              <a:buNone/>
              <a:defRPr/>
            </a:lvl1pPr>
            <a:lvl2pPr lvl="1" algn="l" rtl="0">
              <a:lnSpc>
                <a:spcPct val="100000"/>
              </a:lnSpc>
              <a:spcBef>
                <a:spcPts val="0"/>
              </a:spcBef>
              <a:spcAft>
                <a:spcPts val="0"/>
              </a:spcAft>
              <a:buSzPts val="1400"/>
              <a:buNone/>
              <a:defRPr/>
            </a:lvl2pPr>
            <a:lvl3pPr lvl="2" algn="l" rtl="0">
              <a:lnSpc>
                <a:spcPct val="100000"/>
              </a:lnSpc>
              <a:spcBef>
                <a:spcPts val="0"/>
              </a:spcBef>
              <a:spcAft>
                <a:spcPts val="0"/>
              </a:spcAft>
              <a:buSzPts val="1400"/>
              <a:buNone/>
              <a:defRPr/>
            </a:lvl3pPr>
            <a:lvl4pPr lvl="3" algn="l" rtl="0">
              <a:lnSpc>
                <a:spcPct val="100000"/>
              </a:lnSpc>
              <a:spcBef>
                <a:spcPts val="0"/>
              </a:spcBef>
              <a:spcAft>
                <a:spcPts val="0"/>
              </a:spcAft>
              <a:buSzPts val="1400"/>
              <a:buNone/>
              <a:defRPr/>
            </a:lvl4pPr>
            <a:lvl5pPr lvl="4" algn="l" rtl="0">
              <a:lnSpc>
                <a:spcPct val="100000"/>
              </a:lnSpc>
              <a:spcBef>
                <a:spcPts val="0"/>
              </a:spcBef>
              <a:spcAft>
                <a:spcPts val="0"/>
              </a:spcAft>
              <a:buSzPts val="1400"/>
              <a:buNone/>
              <a:defRPr/>
            </a:lvl5pPr>
            <a:lvl6pPr lvl="5" algn="l" rtl="0">
              <a:lnSpc>
                <a:spcPct val="100000"/>
              </a:lnSpc>
              <a:spcBef>
                <a:spcPts val="0"/>
              </a:spcBef>
              <a:spcAft>
                <a:spcPts val="0"/>
              </a:spcAft>
              <a:buSzPts val="1400"/>
              <a:buNone/>
              <a:defRPr/>
            </a:lvl6pPr>
            <a:lvl7pPr lvl="6" algn="l" rtl="0">
              <a:lnSpc>
                <a:spcPct val="100000"/>
              </a:lnSpc>
              <a:spcBef>
                <a:spcPts val="0"/>
              </a:spcBef>
              <a:spcAft>
                <a:spcPts val="0"/>
              </a:spcAft>
              <a:buSzPts val="1400"/>
              <a:buNone/>
              <a:defRPr/>
            </a:lvl7pPr>
            <a:lvl8pPr lvl="7" algn="l" rtl="0">
              <a:lnSpc>
                <a:spcPct val="100000"/>
              </a:lnSpc>
              <a:spcBef>
                <a:spcPts val="0"/>
              </a:spcBef>
              <a:spcAft>
                <a:spcPts val="0"/>
              </a:spcAft>
              <a:buSzPts val="1400"/>
              <a:buNone/>
              <a:defRPr/>
            </a:lvl8pPr>
            <a:lvl9pPr lvl="8" algn="l" rtl="0">
              <a:lnSpc>
                <a:spcPct val="100000"/>
              </a:lnSpc>
              <a:spcBef>
                <a:spcPts val="0"/>
              </a:spcBef>
              <a:spcAft>
                <a:spcPts val="0"/>
              </a:spcAft>
              <a:buSzPts val="1400"/>
              <a:buNone/>
              <a:defRPr/>
            </a:lvl9pPr>
          </a:lstStyle>
          <a:p>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bg>
      <p:bgPr>
        <a:solidFill>
          <a:schemeClr val="dk1"/>
        </a:solidFill>
        <a:effectLst/>
      </p:bgPr>
    </p:bg>
    <p:spTree>
      <p:nvGrpSpPr>
        <p:cNvPr id="1" name="Shape 18"/>
        <p:cNvGrpSpPr/>
        <p:nvPr/>
      </p:nvGrpSpPr>
      <p:grpSpPr>
        <a:xfrm>
          <a:off x="0" y="0"/>
          <a:ext cx="0" cy="0"/>
          <a:chOff x="0" y="0"/>
          <a:chExt cx="0" cy="0"/>
        </a:xfrm>
      </p:grpSpPr>
      <p:sp>
        <p:nvSpPr>
          <p:cNvPr id="19" name="Google Shape;19;g9a37930fbe_0_9"/>
          <p:cNvSpPr txBox="1">
            <a:spLocks noGrp="1"/>
          </p:cNvSpPr>
          <p:nvPr>
            <p:ph type="title"/>
          </p:nvPr>
        </p:nvSpPr>
        <p:spPr>
          <a:xfrm>
            <a:off x="415492" y="3307400"/>
            <a:ext cx="10816500" cy="3261300"/>
          </a:xfrm>
          <a:prstGeom prst="rect">
            <a:avLst/>
          </a:prstGeom>
        </p:spPr>
        <p:txBody>
          <a:bodyPr spcFirstLastPara="1" wrap="square" lIns="121875" tIns="121875" rIns="121875" bIns="121875" anchor="b" anchorCtr="0">
            <a:noAutofit/>
          </a:bodyPr>
          <a:lstStyle>
            <a:lvl1pPr lvl="0" rtl="0">
              <a:spcBef>
                <a:spcPts val="0"/>
              </a:spcBef>
              <a:spcAft>
                <a:spcPts val="0"/>
              </a:spcAft>
              <a:buClr>
                <a:schemeClr val="lt1"/>
              </a:buClr>
              <a:buSzPts val="9100"/>
              <a:buNone/>
              <a:defRPr sz="9100">
                <a:solidFill>
                  <a:schemeClr val="lt1"/>
                </a:solidFill>
              </a:defRPr>
            </a:lvl1pPr>
            <a:lvl2pPr lvl="1" rtl="0">
              <a:spcBef>
                <a:spcPts val="0"/>
              </a:spcBef>
              <a:spcAft>
                <a:spcPts val="0"/>
              </a:spcAft>
              <a:buClr>
                <a:schemeClr val="lt1"/>
              </a:buClr>
              <a:buSzPts val="9100"/>
              <a:buNone/>
              <a:defRPr sz="9100">
                <a:solidFill>
                  <a:schemeClr val="lt1"/>
                </a:solidFill>
              </a:defRPr>
            </a:lvl2pPr>
            <a:lvl3pPr lvl="2" rtl="0">
              <a:spcBef>
                <a:spcPts val="0"/>
              </a:spcBef>
              <a:spcAft>
                <a:spcPts val="0"/>
              </a:spcAft>
              <a:buClr>
                <a:schemeClr val="lt1"/>
              </a:buClr>
              <a:buSzPts val="9100"/>
              <a:buNone/>
              <a:defRPr sz="9100">
                <a:solidFill>
                  <a:schemeClr val="lt1"/>
                </a:solidFill>
              </a:defRPr>
            </a:lvl3pPr>
            <a:lvl4pPr lvl="3" rtl="0">
              <a:spcBef>
                <a:spcPts val="0"/>
              </a:spcBef>
              <a:spcAft>
                <a:spcPts val="0"/>
              </a:spcAft>
              <a:buClr>
                <a:schemeClr val="lt1"/>
              </a:buClr>
              <a:buSzPts val="9100"/>
              <a:buNone/>
              <a:defRPr sz="9100">
                <a:solidFill>
                  <a:schemeClr val="lt1"/>
                </a:solidFill>
              </a:defRPr>
            </a:lvl4pPr>
            <a:lvl5pPr lvl="4" rtl="0">
              <a:spcBef>
                <a:spcPts val="0"/>
              </a:spcBef>
              <a:spcAft>
                <a:spcPts val="0"/>
              </a:spcAft>
              <a:buClr>
                <a:schemeClr val="lt1"/>
              </a:buClr>
              <a:buSzPts val="9100"/>
              <a:buNone/>
              <a:defRPr sz="9100">
                <a:solidFill>
                  <a:schemeClr val="lt1"/>
                </a:solidFill>
              </a:defRPr>
            </a:lvl5pPr>
            <a:lvl6pPr lvl="5" rtl="0">
              <a:spcBef>
                <a:spcPts val="0"/>
              </a:spcBef>
              <a:spcAft>
                <a:spcPts val="0"/>
              </a:spcAft>
              <a:buClr>
                <a:schemeClr val="lt1"/>
              </a:buClr>
              <a:buSzPts val="9100"/>
              <a:buNone/>
              <a:defRPr sz="9100">
                <a:solidFill>
                  <a:schemeClr val="lt1"/>
                </a:solidFill>
              </a:defRPr>
            </a:lvl6pPr>
            <a:lvl7pPr lvl="6" rtl="0">
              <a:spcBef>
                <a:spcPts val="0"/>
              </a:spcBef>
              <a:spcAft>
                <a:spcPts val="0"/>
              </a:spcAft>
              <a:buClr>
                <a:schemeClr val="lt1"/>
              </a:buClr>
              <a:buSzPts val="9100"/>
              <a:buNone/>
              <a:defRPr sz="9100">
                <a:solidFill>
                  <a:schemeClr val="lt1"/>
                </a:solidFill>
              </a:defRPr>
            </a:lvl7pPr>
            <a:lvl8pPr lvl="7" rtl="0">
              <a:spcBef>
                <a:spcPts val="0"/>
              </a:spcBef>
              <a:spcAft>
                <a:spcPts val="0"/>
              </a:spcAft>
              <a:buClr>
                <a:schemeClr val="lt1"/>
              </a:buClr>
              <a:buSzPts val="9100"/>
              <a:buNone/>
              <a:defRPr sz="9100">
                <a:solidFill>
                  <a:schemeClr val="lt1"/>
                </a:solidFill>
              </a:defRPr>
            </a:lvl8pPr>
            <a:lvl9pPr lvl="8" rtl="0">
              <a:spcBef>
                <a:spcPts val="0"/>
              </a:spcBef>
              <a:spcAft>
                <a:spcPts val="0"/>
              </a:spcAft>
              <a:buClr>
                <a:schemeClr val="lt1"/>
              </a:buClr>
              <a:buSzPts val="9100"/>
              <a:buNone/>
              <a:defRPr sz="9100">
                <a:solidFill>
                  <a:schemeClr val="lt1"/>
                </a:solidFill>
              </a:defRPr>
            </a:lvl9pPr>
          </a:lstStyle>
          <a:p>
            <a:endParaRPr/>
          </a:p>
        </p:txBody>
      </p:sp>
      <p:sp>
        <p:nvSpPr>
          <p:cNvPr id="20" name="Google Shape;20;g9a37930fbe_0_9"/>
          <p:cNvSpPr txBox="1">
            <a:spLocks noGrp="1"/>
          </p:cNvSpPr>
          <p:nvPr>
            <p:ph type="sldNum" idx="12"/>
          </p:nvPr>
        </p:nvSpPr>
        <p:spPr>
          <a:xfrm>
            <a:off x="11293669" y="6217622"/>
            <a:ext cx="731400" cy="524700"/>
          </a:xfrm>
          <a:prstGeom prst="rect">
            <a:avLst/>
          </a:prstGeom>
        </p:spPr>
        <p:txBody>
          <a:bodyPr spcFirstLastPara="1" wrap="square" lIns="121875" tIns="121875" rIns="121875" bIns="121875" anchor="ctr" anchorCtr="0">
            <a:noAutofit/>
          </a:bodyPr>
          <a:lstStyle>
            <a:lvl1pPr lvl="0" rtl="0">
              <a:buNone/>
              <a:defRPr>
                <a:solidFill>
                  <a:schemeClr val="lt1"/>
                </a:solidFill>
              </a:defRPr>
            </a:lvl1pPr>
            <a:lvl2pPr lvl="1" rtl="0">
              <a:buNone/>
              <a:defRPr>
                <a:solidFill>
                  <a:schemeClr val="lt1"/>
                </a:solidFill>
              </a:defRPr>
            </a:lvl2pPr>
            <a:lvl3pPr lvl="2" rtl="0">
              <a:buNone/>
              <a:defRPr>
                <a:solidFill>
                  <a:schemeClr val="lt1"/>
                </a:solidFill>
              </a:defRPr>
            </a:lvl3pPr>
            <a:lvl4pPr lvl="3" rtl="0">
              <a:buNone/>
              <a:defRPr>
                <a:solidFill>
                  <a:schemeClr val="lt1"/>
                </a:solidFill>
              </a:defRPr>
            </a:lvl4pPr>
            <a:lvl5pPr lvl="4" rtl="0">
              <a:buNone/>
              <a:defRPr>
                <a:solidFill>
                  <a:schemeClr val="lt1"/>
                </a:solidFill>
              </a:defRPr>
            </a:lvl5pPr>
            <a:lvl6pPr lvl="5" rtl="0">
              <a:buNone/>
              <a:defRPr>
                <a:solidFill>
                  <a:schemeClr val="lt1"/>
                </a:solidFill>
              </a:defRPr>
            </a:lvl6pPr>
            <a:lvl7pPr lvl="6" rtl="0">
              <a:buNone/>
              <a:defRPr>
                <a:solidFill>
                  <a:schemeClr val="lt1"/>
                </a:solidFill>
              </a:defRPr>
            </a:lvl7pPr>
            <a:lvl8pPr lvl="7" rtl="0">
              <a:buNone/>
              <a:defRPr>
                <a:solidFill>
                  <a:schemeClr val="lt1"/>
                </a:solidFill>
              </a:defRPr>
            </a:lvl8pPr>
            <a:lvl9pPr lvl="8" rtl="0">
              <a:buNone/>
              <a:defRPr>
                <a:solidFill>
                  <a:schemeClr val="lt1"/>
                </a:solidFil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21"/>
        <p:cNvGrpSpPr/>
        <p:nvPr/>
      </p:nvGrpSpPr>
      <p:grpSpPr>
        <a:xfrm>
          <a:off x="0" y="0"/>
          <a:ext cx="0" cy="0"/>
          <a:chOff x="0" y="0"/>
          <a:chExt cx="0" cy="0"/>
        </a:xfrm>
      </p:grpSpPr>
      <p:sp>
        <p:nvSpPr>
          <p:cNvPr id="22" name="Google Shape;22;g9a37930fbe_0_12"/>
          <p:cNvSpPr txBox="1">
            <a:spLocks noGrp="1"/>
          </p:cNvSpPr>
          <p:nvPr>
            <p:ph type="title"/>
          </p:nvPr>
        </p:nvSpPr>
        <p:spPr>
          <a:xfrm>
            <a:off x="415492" y="593367"/>
            <a:ext cx="11357700" cy="763500"/>
          </a:xfrm>
          <a:prstGeom prst="rect">
            <a:avLst/>
          </a:prstGeom>
        </p:spPr>
        <p:txBody>
          <a:bodyPr spcFirstLastPara="1" wrap="square" lIns="121875" tIns="121875" rIns="121875" bIns="121875" anchor="t" anchorCtr="0">
            <a:noAutofit/>
          </a:bodyPr>
          <a:lstStyle>
            <a:lvl1pPr lvl="0" rtl="0">
              <a:spcBef>
                <a:spcPts val="0"/>
              </a:spcBef>
              <a:spcAft>
                <a:spcPts val="0"/>
              </a:spcAft>
              <a:buSzPts val="4000"/>
              <a:buNone/>
              <a:defRPr/>
            </a:lvl1pPr>
            <a:lvl2pPr lvl="1" rtl="0">
              <a:spcBef>
                <a:spcPts val="0"/>
              </a:spcBef>
              <a:spcAft>
                <a:spcPts val="0"/>
              </a:spcAft>
              <a:buSzPts val="4000"/>
              <a:buNone/>
              <a:defRPr/>
            </a:lvl2pPr>
            <a:lvl3pPr lvl="2" rtl="0">
              <a:spcBef>
                <a:spcPts val="0"/>
              </a:spcBef>
              <a:spcAft>
                <a:spcPts val="0"/>
              </a:spcAft>
              <a:buSzPts val="4000"/>
              <a:buNone/>
              <a:defRPr/>
            </a:lvl3pPr>
            <a:lvl4pPr lvl="3" rtl="0">
              <a:spcBef>
                <a:spcPts val="0"/>
              </a:spcBef>
              <a:spcAft>
                <a:spcPts val="0"/>
              </a:spcAft>
              <a:buSzPts val="4000"/>
              <a:buNone/>
              <a:defRPr/>
            </a:lvl4pPr>
            <a:lvl5pPr lvl="4" rtl="0">
              <a:spcBef>
                <a:spcPts val="0"/>
              </a:spcBef>
              <a:spcAft>
                <a:spcPts val="0"/>
              </a:spcAft>
              <a:buSzPts val="4000"/>
              <a:buNone/>
              <a:defRPr/>
            </a:lvl5pPr>
            <a:lvl6pPr lvl="5" rtl="0">
              <a:spcBef>
                <a:spcPts val="0"/>
              </a:spcBef>
              <a:spcAft>
                <a:spcPts val="0"/>
              </a:spcAft>
              <a:buSzPts val="4000"/>
              <a:buNone/>
              <a:defRPr/>
            </a:lvl6pPr>
            <a:lvl7pPr lvl="6" rtl="0">
              <a:spcBef>
                <a:spcPts val="0"/>
              </a:spcBef>
              <a:spcAft>
                <a:spcPts val="0"/>
              </a:spcAft>
              <a:buSzPts val="4000"/>
              <a:buNone/>
              <a:defRPr/>
            </a:lvl7pPr>
            <a:lvl8pPr lvl="7" rtl="0">
              <a:spcBef>
                <a:spcPts val="0"/>
              </a:spcBef>
              <a:spcAft>
                <a:spcPts val="0"/>
              </a:spcAft>
              <a:buSzPts val="4000"/>
              <a:buNone/>
              <a:defRPr/>
            </a:lvl8pPr>
            <a:lvl9pPr lvl="8" rtl="0">
              <a:spcBef>
                <a:spcPts val="0"/>
              </a:spcBef>
              <a:spcAft>
                <a:spcPts val="0"/>
              </a:spcAft>
              <a:buSzPts val="4000"/>
              <a:buNone/>
              <a:defRPr/>
            </a:lvl9pPr>
          </a:lstStyle>
          <a:p>
            <a:endParaRPr/>
          </a:p>
        </p:txBody>
      </p:sp>
      <p:sp>
        <p:nvSpPr>
          <p:cNvPr id="23" name="Google Shape;23;g9a37930fbe_0_12"/>
          <p:cNvSpPr txBox="1">
            <a:spLocks noGrp="1"/>
          </p:cNvSpPr>
          <p:nvPr>
            <p:ph type="body" idx="1"/>
          </p:nvPr>
        </p:nvSpPr>
        <p:spPr>
          <a:xfrm>
            <a:off x="415492" y="1536633"/>
            <a:ext cx="11357700" cy="4555200"/>
          </a:xfrm>
          <a:prstGeom prst="rect">
            <a:avLst/>
          </a:prstGeom>
        </p:spPr>
        <p:txBody>
          <a:bodyPr spcFirstLastPara="1" wrap="square" lIns="121875" tIns="121875" rIns="121875" bIns="121875" anchor="t" anchorCtr="0">
            <a:noAutofit/>
          </a:bodyPr>
          <a:lstStyle>
            <a:lvl1pPr marL="457200" lvl="0" indent="-381000" rtl="0">
              <a:spcBef>
                <a:spcPts val="0"/>
              </a:spcBef>
              <a:spcAft>
                <a:spcPts val="0"/>
              </a:spcAft>
              <a:buSzPts val="2400"/>
              <a:buChar char="●"/>
              <a:defRPr/>
            </a:lvl1pPr>
            <a:lvl2pPr marL="914400" lvl="1" indent="-349250" rtl="0">
              <a:spcBef>
                <a:spcPts val="2100"/>
              </a:spcBef>
              <a:spcAft>
                <a:spcPts val="0"/>
              </a:spcAft>
              <a:buSzPts val="1900"/>
              <a:buChar char="○"/>
              <a:defRPr/>
            </a:lvl2pPr>
            <a:lvl3pPr marL="1371600" lvl="2" indent="-349250" rtl="0">
              <a:spcBef>
                <a:spcPts val="2100"/>
              </a:spcBef>
              <a:spcAft>
                <a:spcPts val="0"/>
              </a:spcAft>
              <a:buSzPts val="1900"/>
              <a:buChar char="■"/>
              <a:defRPr/>
            </a:lvl3pPr>
            <a:lvl4pPr marL="1828800" lvl="3" indent="-349250" rtl="0">
              <a:spcBef>
                <a:spcPts val="2100"/>
              </a:spcBef>
              <a:spcAft>
                <a:spcPts val="0"/>
              </a:spcAft>
              <a:buSzPts val="1900"/>
              <a:buChar char="●"/>
              <a:defRPr/>
            </a:lvl4pPr>
            <a:lvl5pPr marL="2286000" lvl="4" indent="-349250" rtl="0">
              <a:spcBef>
                <a:spcPts val="2100"/>
              </a:spcBef>
              <a:spcAft>
                <a:spcPts val="0"/>
              </a:spcAft>
              <a:buSzPts val="1900"/>
              <a:buChar char="○"/>
              <a:defRPr/>
            </a:lvl5pPr>
            <a:lvl6pPr marL="2743200" lvl="5" indent="-349250" rtl="0">
              <a:spcBef>
                <a:spcPts val="2100"/>
              </a:spcBef>
              <a:spcAft>
                <a:spcPts val="0"/>
              </a:spcAft>
              <a:buSzPts val="1900"/>
              <a:buChar char="■"/>
              <a:defRPr/>
            </a:lvl6pPr>
            <a:lvl7pPr marL="3200400" lvl="6" indent="-349250" rtl="0">
              <a:spcBef>
                <a:spcPts val="2100"/>
              </a:spcBef>
              <a:spcAft>
                <a:spcPts val="0"/>
              </a:spcAft>
              <a:buSzPts val="1900"/>
              <a:buChar char="●"/>
              <a:defRPr/>
            </a:lvl7pPr>
            <a:lvl8pPr marL="3657600" lvl="7" indent="-349250" rtl="0">
              <a:spcBef>
                <a:spcPts val="2100"/>
              </a:spcBef>
              <a:spcAft>
                <a:spcPts val="0"/>
              </a:spcAft>
              <a:buSzPts val="1900"/>
              <a:buChar char="○"/>
              <a:defRPr/>
            </a:lvl8pPr>
            <a:lvl9pPr marL="4114800" lvl="8" indent="-349250" rtl="0">
              <a:spcBef>
                <a:spcPts val="2100"/>
              </a:spcBef>
              <a:spcAft>
                <a:spcPts val="2100"/>
              </a:spcAft>
              <a:buSzPts val="1900"/>
              <a:buChar char="■"/>
              <a:defRPr/>
            </a:lvl9pPr>
          </a:lstStyle>
          <a:p>
            <a:endParaRPr/>
          </a:p>
        </p:txBody>
      </p:sp>
      <p:sp>
        <p:nvSpPr>
          <p:cNvPr id="24" name="Google Shape;24;g9a37930fbe_0_12"/>
          <p:cNvSpPr txBox="1">
            <a:spLocks noGrp="1"/>
          </p:cNvSpPr>
          <p:nvPr>
            <p:ph type="sldNum" idx="12"/>
          </p:nvPr>
        </p:nvSpPr>
        <p:spPr>
          <a:xfrm>
            <a:off x="11293669" y="6217622"/>
            <a:ext cx="731400" cy="524700"/>
          </a:xfrm>
          <a:prstGeom prst="rect">
            <a:avLst/>
          </a:prstGeom>
        </p:spPr>
        <p:txBody>
          <a:bodyPr spcFirstLastPara="1" wrap="square" lIns="121875" tIns="121875" rIns="121875" bIns="121875" anchor="ctr" anchorCtr="0">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5"/>
        <p:cNvGrpSpPr/>
        <p:nvPr/>
      </p:nvGrpSpPr>
      <p:grpSpPr>
        <a:xfrm>
          <a:off x="0" y="0"/>
          <a:ext cx="0" cy="0"/>
          <a:chOff x="0" y="0"/>
          <a:chExt cx="0" cy="0"/>
        </a:xfrm>
      </p:grpSpPr>
      <p:sp>
        <p:nvSpPr>
          <p:cNvPr id="26" name="Google Shape;26;g9a37930fbe_0_16"/>
          <p:cNvSpPr txBox="1">
            <a:spLocks noGrp="1"/>
          </p:cNvSpPr>
          <p:nvPr>
            <p:ph type="title"/>
          </p:nvPr>
        </p:nvSpPr>
        <p:spPr>
          <a:xfrm>
            <a:off x="415492" y="593367"/>
            <a:ext cx="11357700" cy="763500"/>
          </a:xfrm>
          <a:prstGeom prst="rect">
            <a:avLst/>
          </a:prstGeom>
        </p:spPr>
        <p:txBody>
          <a:bodyPr spcFirstLastPara="1" wrap="square" lIns="121875" tIns="121875" rIns="121875" bIns="121875" anchor="t" anchorCtr="0">
            <a:noAutofit/>
          </a:bodyPr>
          <a:lstStyle>
            <a:lvl1pPr lvl="0" rtl="0">
              <a:spcBef>
                <a:spcPts val="0"/>
              </a:spcBef>
              <a:spcAft>
                <a:spcPts val="0"/>
              </a:spcAft>
              <a:buSzPts val="4000"/>
              <a:buNone/>
              <a:defRPr/>
            </a:lvl1pPr>
            <a:lvl2pPr lvl="1" rtl="0">
              <a:spcBef>
                <a:spcPts val="0"/>
              </a:spcBef>
              <a:spcAft>
                <a:spcPts val="0"/>
              </a:spcAft>
              <a:buSzPts val="4000"/>
              <a:buNone/>
              <a:defRPr/>
            </a:lvl2pPr>
            <a:lvl3pPr lvl="2" rtl="0">
              <a:spcBef>
                <a:spcPts val="0"/>
              </a:spcBef>
              <a:spcAft>
                <a:spcPts val="0"/>
              </a:spcAft>
              <a:buSzPts val="4000"/>
              <a:buNone/>
              <a:defRPr/>
            </a:lvl3pPr>
            <a:lvl4pPr lvl="3" rtl="0">
              <a:spcBef>
                <a:spcPts val="0"/>
              </a:spcBef>
              <a:spcAft>
                <a:spcPts val="0"/>
              </a:spcAft>
              <a:buSzPts val="4000"/>
              <a:buNone/>
              <a:defRPr/>
            </a:lvl4pPr>
            <a:lvl5pPr lvl="4" rtl="0">
              <a:spcBef>
                <a:spcPts val="0"/>
              </a:spcBef>
              <a:spcAft>
                <a:spcPts val="0"/>
              </a:spcAft>
              <a:buSzPts val="4000"/>
              <a:buNone/>
              <a:defRPr/>
            </a:lvl5pPr>
            <a:lvl6pPr lvl="5" rtl="0">
              <a:spcBef>
                <a:spcPts val="0"/>
              </a:spcBef>
              <a:spcAft>
                <a:spcPts val="0"/>
              </a:spcAft>
              <a:buSzPts val="4000"/>
              <a:buNone/>
              <a:defRPr/>
            </a:lvl6pPr>
            <a:lvl7pPr lvl="6" rtl="0">
              <a:spcBef>
                <a:spcPts val="0"/>
              </a:spcBef>
              <a:spcAft>
                <a:spcPts val="0"/>
              </a:spcAft>
              <a:buSzPts val="4000"/>
              <a:buNone/>
              <a:defRPr/>
            </a:lvl7pPr>
            <a:lvl8pPr lvl="7" rtl="0">
              <a:spcBef>
                <a:spcPts val="0"/>
              </a:spcBef>
              <a:spcAft>
                <a:spcPts val="0"/>
              </a:spcAft>
              <a:buSzPts val="4000"/>
              <a:buNone/>
              <a:defRPr/>
            </a:lvl8pPr>
            <a:lvl9pPr lvl="8" rtl="0">
              <a:spcBef>
                <a:spcPts val="0"/>
              </a:spcBef>
              <a:spcAft>
                <a:spcPts val="0"/>
              </a:spcAft>
              <a:buSzPts val="4000"/>
              <a:buNone/>
              <a:defRPr/>
            </a:lvl9pPr>
          </a:lstStyle>
          <a:p>
            <a:endParaRPr/>
          </a:p>
        </p:txBody>
      </p:sp>
      <p:sp>
        <p:nvSpPr>
          <p:cNvPr id="27" name="Google Shape;27;g9a37930fbe_0_16"/>
          <p:cNvSpPr txBox="1">
            <a:spLocks noGrp="1"/>
          </p:cNvSpPr>
          <p:nvPr>
            <p:ph type="body" idx="1"/>
          </p:nvPr>
        </p:nvSpPr>
        <p:spPr>
          <a:xfrm>
            <a:off x="415492" y="1536633"/>
            <a:ext cx="5331900" cy="4555200"/>
          </a:xfrm>
          <a:prstGeom prst="rect">
            <a:avLst/>
          </a:prstGeom>
        </p:spPr>
        <p:txBody>
          <a:bodyPr spcFirstLastPara="1" wrap="square" lIns="121875" tIns="121875" rIns="121875" bIns="121875" anchor="t" anchorCtr="0">
            <a:noAutofit/>
          </a:bodyPr>
          <a:lstStyle>
            <a:lvl1pPr marL="457200" lvl="0" indent="-349250" rtl="0">
              <a:spcBef>
                <a:spcPts val="0"/>
              </a:spcBef>
              <a:spcAft>
                <a:spcPts val="0"/>
              </a:spcAft>
              <a:buSzPts val="1900"/>
              <a:buChar char="●"/>
              <a:defRPr sz="1900"/>
            </a:lvl1pPr>
            <a:lvl2pPr marL="914400" lvl="1" indent="-330200" rtl="0">
              <a:spcBef>
                <a:spcPts val="2100"/>
              </a:spcBef>
              <a:spcAft>
                <a:spcPts val="0"/>
              </a:spcAft>
              <a:buSzPts val="1600"/>
              <a:buChar char="○"/>
              <a:defRPr sz="1600"/>
            </a:lvl2pPr>
            <a:lvl3pPr marL="1371600" lvl="2" indent="-330200" rtl="0">
              <a:spcBef>
                <a:spcPts val="2100"/>
              </a:spcBef>
              <a:spcAft>
                <a:spcPts val="0"/>
              </a:spcAft>
              <a:buSzPts val="1600"/>
              <a:buChar char="■"/>
              <a:defRPr sz="1600"/>
            </a:lvl3pPr>
            <a:lvl4pPr marL="1828800" lvl="3" indent="-330200" rtl="0">
              <a:spcBef>
                <a:spcPts val="2100"/>
              </a:spcBef>
              <a:spcAft>
                <a:spcPts val="0"/>
              </a:spcAft>
              <a:buSzPts val="1600"/>
              <a:buChar char="●"/>
              <a:defRPr sz="1600"/>
            </a:lvl4pPr>
            <a:lvl5pPr marL="2286000" lvl="4" indent="-330200" rtl="0">
              <a:spcBef>
                <a:spcPts val="2100"/>
              </a:spcBef>
              <a:spcAft>
                <a:spcPts val="0"/>
              </a:spcAft>
              <a:buSzPts val="1600"/>
              <a:buChar char="○"/>
              <a:defRPr sz="1600"/>
            </a:lvl5pPr>
            <a:lvl6pPr marL="2743200" lvl="5" indent="-330200" rtl="0">
              <a:spcBef>
                <a:spcPts val="2100"/>
              </a:spcBef>
              <a:spcAft>
                <a:spcPts val="0"/>
              </a:spcAft>
              <a:buSzPts val="1600"/>
              <a:buChar char="■"/>
              <a:defRPr sz="1600"/>
            </a:lvl6pPr>
            <a:lvl7pPr marL="3200400" lvl="6" indent="-330200" rtl="0">
              <a:spcBef>
                <a:spcPts val="2100"/>
              </a:spcBef>
              <a:spcAft>
                <a:spcPts val="0"/>
              </a:spcAft>
              <a:buSzPts val="1600"/>
              <a:buChar char="●"/>
              <a:defRPr sz="1600"/>
            </a:lvl7pPr>
            <a:lvl8pPr marL="3657600" lvl="7" indent="-330200" rtl="0">
              <a:spcBef>
                <a:spcPts val="2100"/>
              </a:spcBef>
              <a:spcAft>
                <a:spcPts val="0"/>
              </a:spcAft>
              <a:buSzPts val="1600"/>
              <a:buChar char="○"/>
              <a:defRPr sz="1600"/>
            </a:lvl8pPr>
            <a:lvl9pPr marL="4114800" lvl="8" indent="-330200" rtl="0">
              <a:spcBef>
                <a:spcPts val="2100"/>
              </a:spcBef>
              <a:spcAft>
                <a:spcPts val="2100"/>
              </a:spcAft>
              <a:buSzPts val="1600"/>
              <a:buChar char="■"/>
              <a:defRPr sz="1600"/>
            </a:lvl9pPr>
          </a:lstStyle>
          <a:p>
            <a:endParaRPr/>
          </a:p>
        </p:txBody>
      </p:sp>
      <p:sp>
        <p:nvSpPr>
          <p:cNvPr id="28" name="Google Shape;28;g9a37930fbe_0_16"/>
          <p:cNvSpPr txBox="1">
            <a:spLocks noGrp="1"/>
          </p:cNvSpPr>
          <p:nvPr>
            <p:ph type="body" idx="2"/>
          </p:nvPr>
        </p:nvSpPr>
        <p:spPr>
          <a:xfrm>
            <a:off x="6441522" y="1536633"/>
            <a:ext cx="5331900" cy="4555200"/>
          </a:xfrm>
          <a:prstGeom prst="rect">
            <a:avLst/>
          </a:prstGeom>
        </p:spPr>
        <p:txBody>
          <a:bodyPr spcFirstLastPara="1" wrap="square" lIns="121875" tIns="121875" rIns="121875" bIns="121875" anchor="t" anchorCtr="0">
            <a:noAutofit/>
          </a:bodyPr>
          <a:lstStyle>
            <a:lvl1pPr marL="457200" lvl="0" indent="-349250" rtl="0">
              <a:spcBef>
                <a:spcPts val="0"/>
              </a:spcBef>
              <a:spcAft>
                <a:spcPts val="0"/>
              </a:spcAft>
              <a:buSzPts val="1900"/>
              <a:buChar char="●"/>
              <a:defRPr sz="1900"/>
            </a:lvl1pPr>
            <a:lvl2pPr marL="914400" lvl="1" indent="-330200" rtl="0">
              <a:spcBef>
                <a:spcPts val="2100"/>
              </a:spcBef>
              <a:spcAft>
                <a:spcPts val="0"/>
              </a:spcAft>
              <a:buSzPts val="1600"/>
              <a:buChar char="○"/>
              <a:defRPr sz="1600"/>
            </a:lvl2pPr>
            <a:lvl3pPr marL="1371600" lvl="2" indent="-330200" rtl="0">
              <a:spcBef>
                <a:spcPts val="2100"/>
              </a:spcBef>
              <a:spcAft>
                <a:spcPts val="0"/>
              </a:spcAft>
              <a:buSzPts val="1600"/>
              <a:buChar char="■"/>
              <a:defRPr sz="1600"/>
            </a:lvl3pPr>
            <a:lvl4pPr marL="1828800" lvl="3" indent="-330200" rtl="0">
              <a:spcBef>
                <a:spcPts val="2100"/>
              </a:spcBef>
              <a:spcAft>
                <a:spcPts val="0"/>
              </a:spcAft>
              <a:buSzPts val="1600"/>
              <a:buChar char="●"/>
              <a:defRPr sz="1600"/>
            </a:lvl4pPr>
            <a:lvl5pPr marL="2286000" lvl="4" indent="-330200" rtl="0">
              <a:spcBef>
                <a:spcPts val="2100"/>
              </a:spcBef>
              <a:spcAft>
                <a:spcPts val="0"/>
              </a:spcAft>
              <a:buSzPts val="1600"/>
              <a:buChar char="○"/>
              <a:defRPr sz="1600"/>
            </a:lvl5pPr>
            <a:lvl6pPr marL="2743200" lvl="5" indent="-330200" rtl="0">
              <a:spcBef>
                <a:spcPts val="2100"/>
              </a:spcBef>
              <a:spcAft>
                <a:spcPts val="0"/>
              </a:spcAft>
              <a:buSzPts val="1600"/>
              <a:buChar char="■"/>
              <a:defRPr sz="1600"/>
            </a:lvl6pPr>
            <a:lvl7pPr marL="3200400" lvl="6" indent="-330200" rtl="0">
              <a:spcBef>
                <a:spcPts val="2100"/>
              </a:spcBef>
              <a:spcAft>
                <a:spcPts val="0"/>
              </a:spcAft>
              <a:buSzPts val="1600"/>
              <a:buChar char="●"/>
              <a:defRPr sz="1600"/>
            </a:lvl7pPr>
            <a:lvl8pPr marL="3657600" lvl="7" indent="-330200" rtl="0">
              <a:spcBef>
                <a:spcPts val="2100"/>
              </a:spcBef>
              <a:spcAft>
                <a:spcPts val="0"/>
              </a:spcAft>
              <a:buSzPts val="1600"/>
              <a:buChar char="○"/>
              <a:defRPr sz="1600"/>
            </a:lvl8pPr>
            <a:lvl9pPr marL="4114800" lvl="8" indent="-330200" rtl="0">
              <a:spcBef>
                <a:spcPts val="2100"/>
              </a:spcBef>
              <a:spcAft>
                <a:spcPts val="2100"/>
              </a:spcAft>
              <a:buSzPts val="1600"/>
              <a:buChar char="■"/>
              <a:defRPr sz="1600"/>
            </a:lvl9pPr>
          </a:lstStyle>
          <a:p>
            <a:endParaRPr/>
          </a:p>
        </p:txBody>
      </p:sp>
      <p:sp>
        <p:nvSpPr>
          <p:cNvPr id="29" name="Google Shape;29;g9a37930fbe_0_16"/>
          <p:cNvSpPr txBox="1">
            <a:spLocks noGrp="1"/>
          </p:cNvSpPr>
          <p:nvPr>
            <p:ph type="sldNum" idx="12"/>
          </p:nvPr>
        </p:nvSpPr>
        <p:spPr>
          <a:xfrm>
            <a:off x="11293669" y="6217622"/>
            <a:ext cx="731400" cy="524700"/>
          </a:xfrm>
          <a:prstGeom prst="rect">
            <a:avLst/>
          </a:prstGeom>
        </p:spPr>
        <p:txBody>
          <a:bodyPr spcFirstLastPara="1" wrap="square" lIns="121875" tIns="121875" rIns="121875" bIns="121875" anchor="ctr" anchorCtr="0">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30"/>
        <p:cNvGrpSpPr/>
        <p:nvPr/>
      </p:nvGrpSpPr>
      <p:grpSpPr>
        <a:xfrm>
          <a:off x="0" y="0"/>
          <a:ext cx="0" cy="0"/>
          <a:chOff x="0" y="0"/>
          <a:chExt cx="0" cy="0"/>
        </a:xfrm>
      </p:grpSpPr>
      <p:sp>
        <p:nvSpPr>
          <p:cNvPr id="31" name="Google Shape;31;g9a37930fbe_0_21"/>
          <p:cNvSpPr txBox="1">
            <a:spLocks noGrp="1"/>
          </p:cNvSpPr>
          <p:nvPr>
            <p:ph type="title"/>
          </p:nvPr>
        </p:nvSpPr>
        <p:spPr>
          <a:xfrm>
            <a:off x="415492" y="593367"/>
            <a:ext cx="11357700" cy="763500"/>
          </a:xfrm>
          <a:prstGeom prst="rect">
            <a:avLst/>
          </a:prstGeom>
        </p:spPr>
        <p:txBody>
          <a:bodyPr spcFirstLastPara="1" wrap="square" lIns="121875" tIns="121875" rIns="121875" bIns="121875" anchor="t" anchorCtr="0">
            <a:noAutofit/>
          </a:bodyPr>
          <a:lstStyle>
            <a:lvl1pPr lvl="0" rtl="0">
              <a:spcBef>
                <a:spcPts val="0"/>
              </a:spcBef>
              <a:spcAft>
                <a:spcPts val="0"/>
              </a:spcAft>
              <a:buSzPts val="4000"/>
              <a:buNone/>
              <a:defRPr/>
            </a:lvl1pPr>
            <a:lvl2pPr lvl="1" rtl="0">
              <a:spcBef>
                <a:spcPts val="0"/>
              </a:spcBef>
              <a:spcAft>
                <a:spcPts val="0"/>
              </a:spcAft>
              <a:buSzPts val="4000"/>
              <a:buNone/>
              <a:defRPr/>
            </a:lvl2pPr>
            <a:lvl3pPr lvl="2" rtl="0">
              <a:spcBef>
                <a:spcPts val="0"/>
              </a:spcBef>
              <a:spcAft>
                <a:spcPts val="0"/>
              </a:spcAft>
              <a:buSzPts val="4000"/>
              <a:buNone/>
              <a:defRPr/>
            </a:lvl3pPr>
            <a:lvl4pPr lvl="3" rtl="0">
              <a:spcBef>
                <a:spcPts val="0"/>
              </a:spcBef>
              <a:spcAft>
                <a:spcPts val="0"/>
              </a:spcAft>
              <a:buSzPts val="4000"/>
              <a:buNone/>
              <a:defRPr/>
            </a:lvl4pPr>
            <a:lvl5pPr lvl="4" rtl="0">
              <a:spcBef>
                <a:spcPts val="0"/>
              </a:spcBef>
              <a:spcAft>
                <a:spcPts val="0"/>
              </a:spcAft>
              <a:buSzPts val="4000"/>
              <a:buNone/>
              <a:defRPr/>
            </a:lvl5pPr>
            <a:lvl6pPr lvl="5" rtl="0">
              <a:spcBef>
                <a:spcPts val="0"/>
              </a:spcBef>
              <a:spcAft>
                <a:spcPts val="0"/>
              </a:spcAft>
              <a:buSzPts val="4000"/>
              <a:buNone/>
              <a:defRPr/>
            </a:lvl6pPr>
            <a:lvl7pPr lvl="6" rtl="0">
              <a:spcBef>
                <a:spcPts val="0"/>
              </a:spcBef>
              <a:spcAft>
                <a:spcPts val="0"/>
              </a:spcAft>
              <a:buSzPts val="4000"/>
              <a:buNone/>
              <a:defRPr/>
            </a:lvl7pPr>
            <a:lvl8pPr lvl="7" rtl="0">
              <a:spcBef>
                <a:spcPts val="0"/>
              </a:spcBef>
              <a:spcAft>
                <a:spcPts val="0"/>
              </a:spcAft>
              <a:buSzPts val="4000"/>
              <a:buNone/>
              <a:defRPr/>
            </a:lvl8pPr>
            <a:lvl9pPr lvl="8" rtl="0">
              <a:spcBef>
                <a:spcPts val="0"/>
              </a:spcBef>
              <a:spcAft>
                <a:spcPts val="0"/>
              </a:spcAft>
              <a:buSzPts val="4000"/>
              <a:buNone/>
              <a:defRPr/>
            </a:lvl9pPr>
          </a:lstStyle>
          <a:p>
            <a:endParaRPr/>
          </a:p>
        </p:txBody>
      </p:sp>
      <p:sp>
        <p:nvSpPr>
          <p:cNvPr id="32" name="Google Shape;32;g9a37930fbe_0_21"/>
          <p:cNvSpPr txBox="1">
            <a:spLocks noGrp="1"/>
          </p:cNvSpPr>
          <p:nvPr>
            <p:ph type="sldNum" idx="12"/>
          </p:nvPr>
        </p:nvSpPr>
        <p:spPr>
          <a:xfrm>
            <a:off x="11293669" y="6217622"/>
            <a:ext cx="731400" cy="524700"/>
          </a:xfrm>
          <a:prstGeom prst="rect">
            <a:avLst/>
          </a:prstGeom>
        </p:spPr>
        <p:txBody>
          <a:bodyPr spcFirstLastPara="1" wrap="square" lIns="121875" tIns="121875" rIns="121875" bIns="121875" anchor="ctr" anchorCtr="0">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33"/>
        <p:cNvGrpSpPr/>
        <p:nvPr/>
      </p:nvGrpSpPr>
      <p:grpSpPr>
        <a:xfrm>
          <a:off x="0" y="0"/>
          <a:ext cx="0" cy="0"/>
          <a:chOff x="0" y="0"/>
          <a:chExt cx="0" cy="0"/>
        </a:xfrm>
      </p:grpSpPr>
      <p:sp>
        <p:nvSpPr>
          <p:cNvPr id="34" name="Google Shape;34;g9a37930fbe_0_24"/>
          <p:cNvSpPr txBox="1">
            <a:spLocks noGrp="1"/>
          </p:cNvSpPr>
          <p:nvPr>
            <p:ph type="title"/>
          </p:nvPr>
        </p:nvSpPr>
        <p:spPr>
          <a:xfrm>
            <a:off x="415492" y="842400"/>
            <a:ext cx="3743100" cy="1007700"/>
          </a:xfrm>
          <a:prstGeom prst="rect">
            <a:avLst/>
          </a:prstGeom>
        </p:spPr>
        <p:txBody>
          <a:bodyPr spcFirstLastPara="1" wrap="square" lIns="121875" tIns="121875" rIns="121875" bIns="121875" anchor="b" anchorCtr="0">
            <a:noAutofit/>
          </a:bodyPr>
          <a:lstStyle>
            <a:lvl1pPr lvl="0" rtl="0">
              <a:spcBef>
                <a:spcPts val="0"/>
              </a:spcBef>
              <a:spcAft>
                <a:spcPts val="0"/>
              </a:spcAft>
              <a:buSzPts val="3200"/>
              <a:buNone/>
              <a:defRPr sz="3200"/>
            </a:lvl1pPr>
            <a:lvl2pPr lvl="1" rtl="0">
              <a:spcBef>
                <a:spcPts val="0"/>
              </a:spcBef>
              <a:spcAft>
                <a:spcPts val="0"/>
              </a:spcAft>
              <a:buSzPts val="3200"/>
              <a:buNone/>
              <a:defRPr sz="3200"/>
            </a:lvl2pPr>
            <a:lvl3pPr lvl="2" rtl="0">
              <a:spcBef>
                <a:spcPts val="0"/>
              </a:spcBef>
              <a:spcAft>
                <a:spcPts val="0"/>
              </a:spcAft>
              <a:buSzPts val="3200"/>
              <a:buNone/>
              <a:defRPr sz="3200"/>
            </a:lvl3pPr>
            <a:lvl4pPr lvl="3" rtl="0">
              <a:spcBef>
                <a:spcPts val="0"/>
              </a:spcBef>
              <a:spcAft>
                <a:spcPts val="0"/>
              </a:spcAft>
              <a:buSzPts val="3200"/>
              <a:buNone/>
              <a:defRPr sz="3200"/>
            </a:lvl4pPr>
            <a:lvl5pPr lvl="4" rtl="0">
              <a:spcBef>
                <a:spcPts val="0"/>
              </a:spcBef>
              <a:spcAft>
                <a:spcPts val="0"/>
              </a:spcAft>
              <a:buSzPts val="3200"/>
              <a:buNone/>
              <a:defRPr sz="3200"/>
            </a:lvl5pPr>
            <a:lvl6pPr lvl="5" rtl="0">
              <a:spcBef>
                <a:spcPts val="0"/>
              </a:spcBef>
              <a:spcAft>
                <a:spcPts val="0"/>
              </a:spcAft>
              <a:buSzPts val="3200"/>
              <a:buNone/>
              <a:defRPr sz="3200"/>
            </a:lvl6pPr>
            <a:lvl7pPr lvl="6" rtl="0">
              <a:spcBef>
                <a:spcPts val="0"/>
              </a:spcBef>
              <a:spcAft>
                <a:spcPts val="0"/>
              </a:spcAft>
              <a:buSzPts val="3200"/>
              <a:buNone/>
              <a:defRPr sz="3200"/>
            </a:lvl7pPr>
            <a:lvl8pPr lvl="7" rtl="0">
              <a:spcBef>
                <a:spcPts val="0"/>
              </a:spcBef>
              <a:spcAft>
                <a:spcPts val="0"/>
              </a:spcAft>
              <a:buSzPts val="3200"/>
              <a:buNone/>
              <a:defRPr sz="3200"/>
            </a:lvl8pPr>
            <a:lvl9pPr lvl="8" rtl="0">
              <a:spcBef>
                <a:spcPts val="0"/>
              </a:spcBef>
              <a:spcAft>
                <a:spcPts val="0"/>
              </a:spcAft>
              <a:buSzPts val="3200"/>
              <a:buNone/>
              <a:defRPr sz="3200"/>
            </a:lvl9pPr>
          </a:lstStyle>
          <a:p>
            <a:endParaRPr/>
          </a:p>
        </p:txBody>
      </p:sp>
      <p:sp>
        <p:nvSpPr>
          <p:cNvPr id="35" name="Google Shape;35;g9a37930fbe_0_24"/>
          <p:cNvSpPr txBox="1">
            <a:spLocks noGrp="1"/>
          </p:cNvSpPr>
          <p:nvPr>
            <p:ph type="body" idx="1"/>
          </p:nvPr>
        </p:nvSpPr>
        <p:spPr>
          <a:xfrm>
            <a:off x="415492" y="1987833"/>
            <a:ext cx="3743100" cy="4104000"/>
          </a:xfrm>
          <a:prstGeom prst="rect">
            <a:avLst/>
          </a:prstGeom>
        </p:spPr>
        <p:txBody>
          <a:bodyPr spcFirstLastPara="1" wrap="square" lIns="121875" tIns="121875" rIns="121875" bIns="121875" anchor="t" anchorCtr="0">
            <a:noAutofit/>
          </a:bodyPr>
          <a:lstStyle>
            <a:lvl1pPr marL="457200" lvl="0" indent="-330200" rtl="0">
              <a:spcBef>
                <a:spcPts val="0"/>
              </a:spcBef>
              <a:spcAft>
                <a:spcPts val="0"/>
              </a:spcAft>
              <a:buSzPts val="1600"/>
              <a:buChar char="●"/>
              <a:defRPr sz="1600"/>
            </a:lvl1pPr>
            <a:lvl2pPr marL="914400" lvl="1" indent="-330200" rtl="0">
              <a:spcBef>
                <a:spcPts val="2100"/>
              </a:spcBef>
              <a:spcAft>
                <a:spcPts val="0"/>
              </a:spcAft>
              <a:buSzPts val="1600"/>
              <a:buChar char="○"/>
              <a:defRPr sz="1600"/>
            </a:lvl2pPr>
            <a:lvl3pPr marL="1371600" lvl="2" indent="-330200" rtl="0">
              <a:spcBef>
                <a:spcPts val="2100"/>
              </a:spcBef>
              <a:spcAft>
                <a:spcPts val="0"/>
              </a:spcAft>
              <a:buSzPts val="1600"/>
              <a:buChar char="■"/>
              <a:defRPr sz="1600"/>
            </a:lvl3pPr>
            <a:lvl4pPr marL="1828800" lvl="3" indent="-330200" rtl="0">
              <a:spcBef>
                <a:spcPts val="2100"/>
              </a:spcBef>
              <a:spcAft>
                <a:spcPts val="0"/>
              </a:spcAft>
              <a:buSzPts val="1600"/>
              <a:buChar char="●"/>
              <a:defRPr sz="1600"/>
            </a:lvl4pPr>
            <a:lvl5pPr marL="2286000" lvl="4" indent="-330200" rtl="0">
              <a:spcBef>
                <a:spcPts val="2100"/>
              </a:spcBef>
              <a:spcAft>
                <a:spcPts val="0"/>
              </a:spcAft>
              <a:buSzPts val="1600"/>
              <a:buChar char="○"/>
              <a:defRPr sz="1600"/>
            </a:lvl5pPr>
            <a:lvl6pPr marL="2743200" lvl="5" indent="-330200" rtl="0">
              <a:spcBef>
                <a:spcPts val="2100"/>
              </a:spcBef>
              <a:spcAft>
                <a:spcPts val="0"/>
              </a:spcAft>
              <a:buSzPts val="1600"/>
              <a:buChar char="■"/>
              <a:defRPr sz="1600"/>
            </a:lvl6pPr>
            <a:lvl7pPr marL="3200400" lvl="6" indent="-330200" rtl="0">
              <a:spcBef>
                <a:spcPts val="2100"/>
              </a:spcBef>
              <a:spcAft>
                <a:spcPts val="0"/>
              </a:spcAft>
              <a:buSzPts val="1600"/>
              <a:buChar char="●"/>
              <a:defRPr sz="1600"/>
            </a:lvl7pPr>
            <a:lvl8pPr marL="3657600" lvl="7" indent="-330200" rtl="0">
              <a:spcBef>
                <a:spcPts val="2100"/>
              </a:spcBef>
              <a:spcAft>
                <a:spcPts val="0"/>
              </a:spcAft>
              <a:buSzPts val="1600"/>
              <a:buChar char="○"/>
              <a:defRPr sz="1600"/>
            </a:lvl8pPr>
            <a:lvl9pPr marL="4114800" lvl="8" indent="-330200" rtl="0">
              <a:spcBef>
                <a:spcPts val="2100"/>
              </a:spcBef>
              <a:spcAft>
                <a:spcPts val="2100"/>
              </a:spcAft>
              <a:buSzPts val="1600"/>
              <a:buChar char="■"/>
              <a:defRPr sz="1600"/>
            </a:lvl9pPr>
          </a:lstStyle>
          <a:p>
            <a:endParaRPr/>
          </a:p>
        </p:txBody>
      </p:sp>
      <p:sp>
        <p:nvSpPr>
          <p:cNvPr id="36" name="Google Shape;36;g9a37930fbe_0_24"/>
          <p:cNvSpPr txBox="1">
            <a:spLocks noGrp="1"/>
          </p:cNvSpPr>
          <p:nvPr>
            <p:ph type="sldNum" idx="12"/>
          </p:nvPr>
        </p:nvSpPr>
        <p:spPr>
          <a:xfrm>
            <a:off x="11293669" y="6217622"/>
            <a:ext cx="731400" cy="524700"/>
          </a:xfrm>
          <a:prstGeom prst="rect">
            <a:avLst/>
          </a:prstGeom>
        </p:spPr>
        <p:txBody>
          <a:bodyPr spcFirstLastPara="1" wrap="square" lIns="121875" tIns="121875" rIns="121875" bIns="121875" anchor="ctr" anchorCtr="0">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bg>
      <p:bgPr>
        <a:solidFill>
          <a:schemeClr val="accent3"/>
        </a:solidFill>
        <a:effectLst/>
      </p:bgPr>
    </p:bg>
    <p:spTree>
      <p:nvGrpSpPr>
        <p:cNvPr id="1" name="Shape 37"/>
        <p:cNvGrpSpPr/>
        <p:nvPr/>
      </p:nvGrpSpPr>
      <p:grpSpPr>
        <a:xfrm>
          <a:off x="0" y="0"/>
          <a:ext cx="0" cy="0"/>
          <a:chOff x="0" y="0"/>
          <a:chExt cx="0" cy="0"/>
        </a:xfrm>
      </p:grpSpPr>
      <p:sp>
        <p:nvSpPr>
          <p:cNvPr id="38" name="Google Shape;38;g9a37930fbe_0_28"/>
          <p:cNvSpPr txBox="1">
            <a:spLocks noGrp="1"/>
          </p:cNvSpPr>
          <p:nvPr>
            <p:ph type="title"/>
          </p:nvPr>
        </p:nvSpPr>
        <p:spPr>
          <a:xfrm>
            <a:off x="653496" y="701800"/>
            <a:ext cx="7576500" cy="5454300"/>
          </a:xfrm>
          <a:prstGeom prst="rect">
            <a:avLst/>
          </a:prstGeom>
        </p:spPr>
        <p:txBody>
          <a:bodyPr spcFirstLastPara="1" wrap="square" lIns="121875" tIns="121875" rIns="121875" bIns="121875" anchor="ctr" anchorCtr="0">
            <a:noAutofit/>
          </a:bodyPr>
          <a:lstStyle>
            <a:lvl1pPr lvl="0" rtl="0">
              <a:spcBef>
                <a:spcPts val="0"/>
              </a:spcBef>
              <a:spcAft>
                <a:spcPts val="0"/>
              </a:spcAft>
              <a:buClr>
                <a:schemeClr val="lt1"/>
              </a:buClr>
              <a:buSzPts val="6400"/>
              <a:buNone/>
              <a:defRPr sz="6400">
                <a:solidFill>
                  <a:schemeClr val="lt1"/>
                </a:solidFill>
              </a:defRPr>
            </a:lvl1pPr>
            <a:lvl2pPr lvl="1" rtl="0">
              <a:spcBef>
                <a:spcPts val="0"/>
              </a:spcBef>
              <a:spcAft>
                <a:spcPts val="0"/>
              </a:spcAft>
              <a:buClr>
                <a:schemeClr val="lt1"/>
              </a:buClr>
              <a:buSzPts val="6400"/>
              <a:buNone/>
              <a:defRPr sz="6400">
                <a:solidFill>
                  <a:schemeClr val="lt1"/>
                </a:solidFill>
              </a:defRPr>
            </a:lvl2pPr>
            <a:lvl3pPr lvl="2" rtl="0">
              <a:spcBef>
                <a:spcPts val="0"/>
              </a:spcBef>
              <a:spcAft>
                <a:spcPts val="0"/>
              </a:spcAft>
              <a:buClr>
                <a:schemeClr val="lt1"/>
              </a:buClr>
              <a:buSzPts val="6400"/>
              <a:buNone/>
              <a:defRPr sz="6400">
                <a:solidFill>
                  <a:schemeClr val="lt1"/>
                </a:solidFill>
              </a:defRPr>
            </a:lvl3pPr>
            <a:lvl4pPr lvl="3" rtl="0">
              <a:spcBef>
                <a:spcPts val="0"/>
              </a:spcBef>
              <a:spcAft>
                <a:spcPts val="0"/>
              </a:spcAft>
              <a:buClr>
                <a:schemeClr val="lt1"/>
              </a:buClr>
              <a:buSzPts val="6400"/>
              <a:buNone/>
              <a:defRPr sz="6400">
                <a:solidFill>
                  <a:schemeClr val="lt1"/>
                </a:solidFill>
              </a:defRPr>
            </a:lvl4pPr>
            <a:lvl5pPr lvl="4" rtl="0">
              <a:spcBef>
                <a:spcPts val="0"/>
              </a:spcBef>
              <a:spcAft>
                <a:spcPts val="0"/>
              </a:spcAft>
              <a:buClr>
                <a:schemeClr val="lt1"/>
              </a:buClr>
              <a:buSzPts val="6400"/>
              <a:buNone/>
              <a:defRPr sz="6400">
                <a:solidFill>
                  <a:schemeClr val="lt1"/>
                </a:solidFill>
              </a:defRPr>
            </a:lvl5pPr>
            <a:lvl6pPr lvl="5" rtl="0">
              <a:spcBef>
                <a:spcPts val="0"/>
              </a:spcBef>
              <a:spcAft>
                <a:spcPts val="0"/>
              </a:spcAft>
              <a:buClr>
                <a:schemeClr val="lt1"/>
              </a:buClr>
              <a:buSzPts val="6400"/>
              <a:buNone/>
              <a:defRPr sz="6400">
                <a:solidFill>
                  <a:schemeClr val="lt1"/>
                </a:solidFill>
              </a:defRPr>
            </a:lvl6pPr>
            <a:lvl7pPr lvl="6" rtl="0">
              <a:spcBef>
                <a:spcPts val="0"/>
              </a:spcBef>
              <a:spcAft>
                <a:spcPts val="0"/>
              </a:spcAft>
              <a:buClr>
                <a:schemeClr val="lt1"/>
              </a:buClr>
              <a:buSzPts val="6400"/>
              <a:buNone/>
              <a:defRPr sz="6400">
                <a:solidFill>
                  <a:schemeClr val="lt1"/>
                </a:solidFill>
              </a:defRPr>
            </a:lvl7pPr>
            <a:lvl8pPr lvl="7" rtl="0">
              <a:spcBef>
                <a:spcPts val="0"/>
              </a:spcBef>
              <a:spcAft>
                <a:spcPts val="0"/>
              </a:spcAft>
              <a:buClr>
                <a:schemeClr val="lt1"/>
              </a:buClr>
              <a:buSzPts val="6400"/>
              <a:buNone/>
              <a:defRPr sz="6400">
                <a:solidFill>
                  <a:schemeClr val="lt1"/>
                </a:solidFill>
              </a:defRPr>
            </a:lvl8pPr>
            <a:lvl9pPr lvl="8" rtl="0">
              <a:spcBef>
                <a:spcPts val="0"/>
              </a:spcBef>
              <a:spcAft>
                <a:spcPts val="0"/>
              </a:spcAft>
              <a:buClr>
                <a:schemeClr val="lt1"/>
              </a:buClr>
              <a:buSzPts val="6400"/>
              <a:buNone/>
              <a:defRPr sz="6400">
                <a:solidFill>
                  <a:schemeClr val="lt1"/>
                </a:solidFill>
              </a:defRPr>
            </a:lvl9pPr>
          </a:lstStyle>
          <a:p>
            <a:endParaRPr/>
          </a:p>
        </p:txBody>
      </p:sp>
      <p:sp>
        <p:nvSpPr>
          <p:cNvPr id="39" name="Google Shape;39;g9a37930fbe_0_28"/>
          <p:cNvSpPr txBox="1">
            <a:spLocks noGrp="1"/>
          </p:cNvSpPr>
          <p:nvPr>
            <p:ph type="sldNum" idx="12"/>
          </p:nvPr>
        </p:nvSpPr>
        <p:spPr>
          <a:xfrm>
            <a:off x="11293669" y="6217622"/>
            <a:ext cx="731400" cy="524700"/>
          </a:xfrm>
          <a:prstGeom prst="rect">
            <a:avLst/>
          </a:prstGeom>
        </p:spPr>
        <p:txBody>
          <a:bodyPr spcFirstLastPara="1" wrap="square" lIns="121875" tIns="121875" rIns="121875" bIns="121875" anchor="ctr" anchorCtr="0">
            <a:noAutofit/>
          </a:bodyPr>
          <a:lstStyle>
            <a:lvl1pPr lvl="0" rtl="0">
              <a:buNone/>
              <a:defRPr>
                <a:solidFill>
                  <a:schemeClr val="lt1"/>
                </a:solidFill>
              </a:defRPr>
            </a:lvl1pPr>
            <a:lvl2pPr lvl="1" rtl="0">
              <a:buNone/>
              <a:defRPr>
                <a:solidFill>
                  <a:schemeClr val="lt1"/>
                </a:solidFill>
              </a:defRPr>
            </a:lvl2pPr>
            <a:lvl3pPr lvl="2" rtl="0">
              <a:buNone/>
              <a:defRPr>
                <a:solidFill>
                  <a:schemeClr val="lt1"/>
                </a:solidFill>
              </a:defRPr>
            </a:lvl3pPr>
            <a:lvl4pPr lvl="3" rtl="0">
              <a:buNone/>
              <a:defRPr>
                <a:solidFill>
                  <a:schemeClr val="lt1"/>
                </a:solidFill>
              </a:defRPr>
            </a:lvl4pPr>
            <a:lvl5pPr lvl="4" rtl="0">
              <a:buNone/>
              <a:defRPr>
                <a:solidFill>
                  <a:schemeClr val="lt1"/>
                </a:solidFill>
              </a:defRPr>
            </a:lvl5pPr>
            <a:lvl6pPr lvl="5" rtl="0">
              <a:buNone/>
              <a:defRPr>
                <a:solidFill>
                  <a:schemeClr val="lt1"/>
                </a:solidFill>
              </a:defRPr>
            </a:lvl6pPr>
            <a:lvl7pPr lvl="6" rtl="0">
              <a:buNone/>
              <a:defRPr>
                <a:solidFill>
                  <a:schemeClr val="lt1"/>
                </a:solidFill>
              </a:defRPr>
            </a:lvl7pPr>
            <a:lvl8pPr lvl="7" rtl="0">
              <a:buNone/>
              <a:defRPr>
                <a:solidFill>
                  <a:schemeClr val="lt1"/>
                </a:solidFill>
              </a:defRPr>
            </a:lvl8pPr>
            <a:lvl9pPr lvl="8" rtl="0">
              <a:buNone/>
              <a:defRPr>
                <a:solidFill>
                  <a:schemeClr val="lt1"/>
                </a:solidFil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40"/>
        <p:cNvGrpSpPr/>
        <p:nvPr/>
      </p:nvGrpSpPr>
      <p:grpSpPr>
        <a:xfrm>
          <a:off x="0" y="0"/>
          <a:ext cx="0" cy="0"/>
          <a:chOff x="0" y="0"/>
          <a:chExt cx="0" cy="0"/>
        </a:xfrm>
      </p:grpSpPr>
      <p:sp>
        <p:nvSpPr>
          <p:cNvPr id="41" name="Google Shape;41;g9a37930fbe_0_31"/>
          <p:cNvSpPr/>
          <p:nvPr/>
        </p:nvSpPr>
        <p:spPr>
          <a:xfrm>
            <a:off x="6094413" y="133"/>
            <a:ext cx="6094500" cy="6858000"/>
          </a:xfrm>
          <a:prstGeom prst="rect">
            <a:avLst/>
          </a:prstGeom>
          <a:solidFill>
            <a:schemeClr val="dk1"/>
          </a:solidFill>
          <a:ln>
            <a:noFill/>
          </a:ln>
        </p:spPr>
        <p:txBody>
          <a:bodyPr spcFirstLastPara="1" wrap="square" lIns="121875" tIns="121875" rIns="121875" bIns="121875" anchor="ctr" anchorCtr="0">
            <a:noAutofit/>
          </a:bodyPr>
          <a:lstStyle/>
          <a:p>
            <a:pPr marL="0" lvl="0" indent="0" algn="l" rtl="0">
              <a:spcBef>
                <a:spcPts val="0"/>
              </a:spcBef>
              <a:spcAft>
                <a:spcPts val="0"/>
              </a:spcAft>
              <a:buNone/>
            </a:pPr>
            <a:endParaRPr/>
          </a:p>
        </p:txBody>
      </p:sp>
      <p:cxnSp>
        <p:nvCxnSpPr>
          <p:cNvPr id="42" name="Google Shape;42;g9a37930fbe_0_31"/>
          <p:cNvCxnSpPr/>
          <p:nvPr/>
        </p:nvCxnSpPr>
        <p:spPr>
          <a:xfrm>
            <a:off x="6704487" y="5994000"/>
            <a:ext cx="624300" cy="0"/>
          </a:xfrm>
          <a:prstGeom prst="straightConnector1">
            <a:avLst/>
          </a:prstGeom>
          <a:noFill/>
          <a:ln w="19050" cap="flat" cmpd="sng">
            <a:solidFill>
              <a:schemeClr val="lt1"/>
            </a:solidFill>
            <a:prstDash val="solid"/>
            <a:round/>
            <a:headEnd type="none" w="sm" len="sm"/>
            <a:tailEnd type="none" w="sm" len="sm"/>
          </a:ln>
        </p:spPr>
      </p:cxnSp>
      <p:sp>
        <p:nvSpPr>
          <p:cNvPr id="43" name="Google Shape;43;g9a37930fbe_0_31"/>
          <p:cNvSpPr txBox="1">
            <a:spLocks noGrp="1"/>
          </p:cNvSpPr>
          <p:nvPr>
            <p:ph type="title"/>
          </p:nvPr>
        </p:nvSpPr>
        <p:spPr>
          <a:xfrm>
            <a:off x="353908" y="1834132"/>
            <a:ext cx="5392200" cy="2069100"/>
          </a:xfrm>
          <a:prstGeom prst="rect">
            <a:avLst/>
          </a:prstGeom>
        </p:spPr>
        <p:txBody>
          <a:bodyPr spcFirstLastPara="1" wrap="square" lIns="121875" tIns="121875" rIns="121875" bIns="121875" anchor="b" anchorCtr="0">
            <a:noAutofit/>
          </a:bodyPr>
          <a:lstStyle>
            <a:lvl1pPr lvl="0" algn="ctr" rtl="0">
              <a:spcBef>
                <a:spcPts val="0"/>
              </a:spcBef>
              <a:spcAft>
                <a:spcPts val="0"/>
              </a:spcAft>
              <a:buSzPts val="5100"/>
              <a:buNone/>
              <a:defRPr sz="5100"/>
            </a:lvl1pPr>
            <a:lvl2pPr lvl="1" algn="ctr" rtl="0">
              <a:spcBef>
                <a:spcPts val="0"/>
              </a:spcBef>
              <a:spcAft>
                <a:spcPts val="0"/>
              </a:spcAft>
              <a:buSzPts val="5100"/>
              <a:buNone/>
              <a:defRPr sz="5100"/>
            </a:lvl2pPr>
            <a:lvl3pPr lvl="2" algn="ctr" rtl="0">
              <a:spcBef>
                <a:spcPts val="0"/>
              </a:spcBef>
              <a:spcAft>
                <a:spcPts val="0"/>
              </a:spcAft>
              <a:buSzPts val="5100"/>
              <a:buNone/>
              <a:defRPr sz="5100"/>
            </a:lvl3pPr>
            <a:lvl4pPr lvl="3" algn="ctr" rtl="0">
              <a:spcBef>
                <a:spcPts val="0"/>
              </a:spcBef>
              <a:spcAft>
                <a:spcPts val="0"/>
              </a:spcAft>
              <a:buSzPts val="5100"/>
              <a:buNone/>
              <a:defRPr sz="5100"/>
            </a:lvl4pPr>
            <a:lvl5pPr lvl="4" algn="ctr" rtl="0">
              <a:spcBef>
                <a:spcPts val="0"/>
              </a:spcBef>
              <a:spcAft>
                <a:spcPts val="0"/>
              </a:spcAft>
              <a:buSzPts val="5100"/>
              <a:buNone/>
              <a:defRPr sz="5100"/>
            </a:lvl5pPr>
            <a:lvl6pPr lvl="5" algn="ctr" rtl="0">
              <a:spcBef>
                <a:spcPts val="0"/>
              </a:spcBef>
              <a:spcAft>
                <a:spcPts val="0"/>
              </a:spcAft>
              <a:buSzPts val="5100"/>
              <a:buNone/>
              <a:defRPr sz="5100"/>
            </a:lvl6pPr>
            <a:lvl7pPr lvl="6" algn="ctr" rtl="0">
              <a:spcBef>
                <a:spcPts val="0"/>
              </a:spcBef>
              <a:spcAft>
                <a:spcPts val="0"/>
              </a:spcAft>
              <a:buSzPts val="5100"/>
              <a:buNone/>
              <a:defRPr sz="5100"/>
            </a:lvl7pPr>
            <a:lvl8pPr lvl="7" algn="ctr" rtl="0">
              <a:spcBef>
                <a:spcPts val="0"/>
              </a:spcBef>
              <a:spcAft>
                <a:spcPts val="0"/>
              </a:spcAft>
              <a:buSzPts val="5100"/>
              <a:buNone/>
              <a:defRPr sz="5100"/>
            </a:lvl8pPr>
            <a:lvl9pPr lvl="8" algn="ctr" rtl="0">
              <a:spcBef>
                <a:spcPts val="0"/>
              </a:spcBef>
              <a:spcAft>
                <a:spcPts val="0"/>
              </a:spcAft>
              <a:buSzPts val="5100"/>
              <a:buNone/>
              <a:defRPr sz="5100"/>
            </a:lvl9pPr>
          </a:lstStyle>
          <a:p>
            <a:endParaRPr/>
          </a:p>
        </p:txBody>
      </p:sp>
      <p:sp>
        <p:nvSpPr>
          <p:cNvPr id="44" name="Google Shape;44;g9a37930fbe_0_31"/>
          <p:cNvSpPr txBox="1">
            <a:spLocks noGrp="1"/>
          </p:cNvSpPr>
          <p:nvPr>
            <p:ph type="subTitle" idx="1"/>
          </p:nvPr>
        </p:nvSpPr>
        <p:spPr>
          <a:xfrm>
            <a:off x="353908" y="3974834"/>
            <a:ext cx="5392200" cy="1794000"/>
          </a:xfrm>
          <a:prstGeom prst="rect">
            <a:avLst/>
          </a:prstGeom>
        </p:spPr>
        <p:txBody>
          <a:bodyPr spcFirstLastPara="1" wrap="square" lIns="121875" tIns="121875" rIns="121875" bIns="121875" anchor="t" anchorCtr="0">
            <a:noAutofit/>
          </a:bodyPr>
          <a:lstStyle>
            <a:lvl1pPr lvl="0" algn="ctr" rtl="0">
              <a:lnSpc>
                <a:spcPct val="100000"/>
              </a:lnSpc>
              <a:spcBef>
                <a:spcPts val="0"/>
              </a:spcBef>
              <a:spcAft>
                <a:spcPts val="0"/>
              </a:spcAft>
              <a:buSzPts val="2400"/>
              <a:buNone/>
              <a:defRPr/>
            </a:lvl1pPr>
            <a:lvl2pPr lvl="1" algn="ctr" rtl="0">
              <a:lnSpc>
                <a:spcPct val="100000"/>
              </a:lnSpc>
              <a:spcBef>
                <a:spcPts val="0"/>
              </a:spcBef>
              <a:spcAft>
                <a:spcPts val="0"/>
              </a:spcAft>
              <a:buSzPts val="2400"/>
              <a:buNone/>
              <a:defRPr sz="2400"/>
            </a:lvl2pPr>
            <a:lvl3pPr lvl="2" algn="ctr" rtl="0">
              <a:lnSpc>
                <a:spcPct val="100000"/>
              </a:lnSpc>
              <a:spcBef>
                <a:spcPts val="0"/>
              </a:spcBef>
              <a:spcAft>
                <a:spcPts val="0"/>
              </a:spcAft>
              <a:buSzPts val="2400"/>
              <a:buNone/>
              <a:defRPr sz="2400"/>
            </a:lvl3pPr>
            <a:lvl4pPr lvl="3" algn="ctr" rtl="0">
              <a:lnSpc>
                <a:spcPct val="100000"/>
              </a:lnSpc>
              <a:spcBef>
                <a:spcPts val="0"/>
              </a:spcBef>
              <a:spcAft>
                <a:spcPts val="0"/>
              </a:spcAft>
              <a:buSzPts val="2400"/>
              <a:buNone/>
              <a:defRPr sz="2400"/>
            </a:lvl4pPr>
            <a:lvl5pPr lvl="4" algn="ctr" rtl="0">
              <a:lnSpc>
                <a:spcPct val="100000"/>
              </a:lnSpc>
              <a:spcBef>
                <a:spcPts val="0"/>
              </a:spcBef>
              <a:spcAft>
                <a:spcPts val="0"/>
              </a:spcAft>
              <a:buSzPts val="2400"/>
              <a:buNone/>
              <a:defRPr sz="2400"/>
            </a:lvl5pPr>
            <a:lvl6pPr lvl="5" algn="ctr" rtl="0">
              <a:lnSpc>
                <a:spcPct val="100000"/>
              </a:lnSpc>
              <a:spcBef>
                <a:spcPts val="0"/>
              </a:spcBef>
              <a:spcAft>
                <a:spcPts val="0"/>
              </a:spcAft>
              <a:buSzPts val="2400"/>
              <a:buNone/>
              <a:defRPr sz="2400"/>
            </a:lvl6pPr>
            <a:lvl7pPr lvl="6" algn="ctr" rtl="0">
              <a:lnSpc>
                <a:spcPct val="100000"/>
              </a:lnSpc>
              <a:spcBef>
                <a:spcPts val="0"/>
              </a:spcBef>
              <a:spcAft>
                <a:spcPts val="0"/>
              </a:spcAft>
              <a:buSzPts val="2400"/>
              <a:buNone/>
              <a:defRPr sz="2400"/>
            </a:lvl7pPr>
            <a:lvl8pPr lvl="7" algn="ctr" rtl="0">
              <a:lnSpc>
                <a:spcPct val="100000"/>
              </a:lnSpc>
              <a:spcBef>
                <a:spcPts val="0"/>
              </a:spcBef>
              <a:spcAft>
                <a:spcPts val="0"/>
              </a:spcAft>
              <a:buSzPts val="2400"/>
              <a:buNone/>
              <a:defRPr sz="2400"/>
            </a:lvl8pPr>
            <a:lvl9pPr lvl="8" algn="ctr" rtl="0">
              <a:lnSpc>
                <a:spcPct val="100000"/>
              </a:lnSpc>
              <a:spcBef>
                <a:spcPts val="0"/>
              </a:spcBef>
              <a:spcAft>
                <a:spcPts val="0"/>
              </a:spcAft>
              <a:buSzPts val="2400"/>
              <a:buNone/>
              <a:defRPr sz="2400"/>
            </a:lvl9pPr>
          </a:lstStyle>
          <a:p>
            <a:endParaRPr/>
          </a:p>
        </p:txBody>
      </p:sp>
      <p:sp>
        <p:nvSpPr>
          <p:cNvPr id="45" name="Google Shape;45;g9a37930fbe_0_31"/>
          <p:cNvSpPr txBox="1">
            <a:spLocks noGrp="1"/>
          </p:cNvSpPr>
          <p:nvPr>
            <p:ph type="body" idx="2"/>
          </p:nvPr>
        </p:nvSpPr>
        <p:spPr>
          <a:xfrm>
            <a:off x="6584285" y="965600"/>
            <a:ext cx="5114700" cy="4926900"/>
          </a:xfrm>
          <a:prstGeom prst="rect">
            <a:avLst/>
          </a:prstGeom>
        </p:spPr>
        <p:txBody>
          <a:bodyPr spcFirstLastPara="1" wrap="square" lIns="121875" tIns="121875" rIns="121875" bIns="121875" anchor="ctr" anchorCtr="0">
            <a:noAutofit/>
          </a:bodyPr>
          <a:lstStyle>
            <a:lvl1pPr marL="457200" lvl="0" indent="-381000" rtl="0">
              <a:spcBef>
                <a:spcPts val="0"/>
              </a:spcBef>
              <a:spcAft>
                <a:spcPts val="0"/>
              </a:spcAft>
              <a:buClr>
                <a:schemeClr val="lt1"/>
              </a:buClr>
              <a:buSzPts val="2400"/>
              <a:buChar char="●"/>
              <a:defRPr>
                <a:solidFill>
                  <a:schemeClr val="lt1"/>
                </a:solidFill>
              </a:defRPr>
            </a:lvl1pPr>
            <a:lvl2pPr marL="914400" lvl="1" indent="-349250" rtl="0">
              <a:spcBef>
                <a:spcPts val="2100"/>
              </a:spcBef>
              <a:spcAft>
                <a:spcPts val="0"/>
              </a:spcAft>
              <a:buClr>
                <a:schemeClr val="lt1"/>
              </a:buClr>
              <a:buSzPts val="1900"/>
              <a:buChar char="○"/>
              <a:defRPr>
                <a:solidFill>
                  <a:schemeClr val="lt1"/>
                </a:solidFill>
              </a:defRPr>
            </a:lvl2pPr>
            <a:lvl3pPr marL="1371600" lvl="2" indent="-349250" rtl="0">
              <a:spcBef>
                <a:spcPts val="2100"/>
              </a:spcBef>
              <a:spcAft>
                <a:spcPts val="0"/>
              </a:spcAft>
              <a:buClr>
                <a:schemeClr val="lt1"/>
              </a:buClr>
              <a:buSzPts val="1900"/>
              <a:buChar char="■"/>
              <a:defRPr>
                <a:solidFill>
                  <a:schemeClr val="lt1"/>
                </a:solidFill>
              </a:defRPr>
            </a:lvl3pPr>
            <a:lvl4pPr marL="1828800" lvl="3" indent="-349250" rtl="0">
              <a:spcBef>
                <a:spcPts val="2100"/>
              </a:spcBef>
              <a:spcAft>
                <a:spcPts val="0"/>
              </a:spcAft>
              <a:buClr>
                <a:schemeClr val="lt1"/>
              </a:buClr>
              <a:buSzPts val="1900"/>
              <a:buChar char="●"/>
              <a:defRPr>
                <a:solidFill>
                  <a:schemeClr val="lt1"/>
                </a:solidFill>
              </a:defRPr>
            </a:lvl4pPr>
            <a:lvl5pPr marL="2286000" lvl="4" indent="-349250" rtl="0">
              <a:spcBef>
                <a:spcPts val="2100"/>
              </a:spcBef>
              <a:spcAft>
                <a:spcPts val="0"/>
              </a:spcAft>
              <a:buClr>
                <a:schemeClr val="lt1"/>
              </a:buClr>
              <a:buSzPts val="1900"/>
              <a:buChar char="○"/>
              <a:defRPr>
                <a:solidFill>
                  <a:schemeClr val="lt1"/>
                </a:solidFill>
              </a:defRPr>
            </a:lvl5pPr>
            <a:lvl6pPr marL="2743200" lvl="5" indent="-349250" rtl="0">
              <a:spcBef>
                <a:spcPts val="2100"/>
              </a:spcBef>
              <a:spcAft>
                <a:spcPts val="0"/>
              </a:spcAft>
              <a:buClr>
                <a:schemeClr val="lt1"/>
              </a:buClr>
              <a:buSzPts val="1900"/>
              <a:buChar char="■"/>
              <a:defRPr>
                <a:solidFill>
                  <a:schemeClr val="lt1"/>
                </a:solidFill>
              </a:defRPr>
            </a:lvl6pPr>
            <a:lvl7pPr marL="3200400" lvl="6" indent="-349250" rtl="0">
              <a:spcBef>
                <a:spcPts val="2100"/>
              </a:spcBef>
              <a:spcAft>
                <a:spcPts val="0"/>
              </a:spcAft>
              <a:buClr>
                <a:schemeClr val="lt1"/>
              </a:buClr>
              <a:buSzPts val="1900"/>
              <a:buChar char="●"/>
              <a:defRPr>
                <a:solidFill>
                  <a:schemeClr val="lt1"/>
                </a:solidFill>
              </a:defRPr>
            </a:lvl7pPr>
            <a:lvl8pPr marL="3657600" lvl="7" indent="-349250" rtl="0">
              <a:spcBef>
                <a:spcPts val="2100"/>
              </a:spcBef>
              <a:spcAft>
                <a:spcPts val="0"/>
              </a:spcAft>
              <a:buClr>
                <a:schemeClr val="lt1"/>
              </a:buClr>
              <a:buSzPts val="1900"/>
              <a:buChar char="○"/>
              <a:defRPr>
                <a:solidFill>
                  <a:schemeClr val="lt1"/>
                </a:solidFill>
              </a:defRPr>
            </a:lvl8pPr>
            <a:lvl9pPr marL="4114800" lvl="8" indent="-349250" rtl="0">
              <a:spcBef>
                <a:spcPts val="2100"/>
              </a:spcBef>
              <a:spcAft>
                <a:spcPts val="2100"/>
              </a:spcAft>
              <a:buClr>
                <a:schemeClr val="lt1"/>
              </a:buClr>
              <a:buSzPts val="1900"/>
              <a:buChar char="■"/>
              <a:defRPr>
                <a:solidFill>
                  <a:schemeClr val="lt1"/>
                </a:solidFill>
              </a:defRPr>
            </a:lvl9pPr>
          </a:lstStyle>
          <a:p>
            <a:endParaRPr/>
          </a:p>
        </p:txBody>
      </p:sp>
      <p:sp>
        <p:nvSpPr>
          <p:cNvPr id="46" name="Google Shape;46;g9a37930fbe_0_31"/>
          <p:cNvSpPr txBox="1">
            <a:spLocks noGrp="1"/>
          </p:cNvSpPr>
          <p:nvPr>
            <p:ph type="sldNum" idx="12"/>
          </p:nvPr>
        </p:nvSpPr>
        <p:spPr>
          <a:xfrm>
            <a:off x="11293669" y="6217622"/>
            <a:ext cx="731400" cy="524700"/>
          </a:xfrm>
          <a:prstGeom prst="rect">
            <a:avLst/>
          </a:prstGeom>
        </p:spPr>
        <p:txBody>
          <a:bodyPr spcFirstLastPara="1" wrap="square" lIns="121875" tIns="121875" rIns="121875" bIns="121875" anchor="ctr" anchorCtr="0">
            <a:noAutofit/>
          </a:bodyPr>
          <a:lstStyle>
            <a:lvl1pPr lvl="0" rtl="0">
              <a:buNone/>
              <a:defRPr>
                <a:solidFill>
                  <a:schemeClr val="lt1"/>
                </a:solidFill>
              </a:defRPr>
            </a:lvl1pPr>
            <a:lvl2pPr lvl="1" rtl="0">
              <a:buNone/>
              <a:defRPr>
                <a:solidFill>
                  <a:schemeClr val="lt1"/>
                </a:solidFill>
              </a:defRPr>
            </a:lvl2pPr>
            <a:lvl3pPr lvl="2" rtl="0">
              <a:buNone/>
              <a:defRPr>
                <a:solidFill>
                  <a:schemeClr val="lt1"/>
                </a:solidFill>
              </a:defRPr>
            </a:lvl3pPr>
            <a:lvl4pPr lvl="3" rtl="0">
              <a:buNone/>
              <a:defRPr>
                <a:solidFill>
                  <a:schemeClr val="lt1"/>
                </a:solidFill>
              </a:defRPr>
            </a:lvl4pPr>
            <a:lvl5pPr lvl="4" rtl="0">
              <a:buNone/>
              <a:defRPr>
                <a:solidFill>
                  <a:schemeClr val="lt1"/>
                </a:solidFill>
              </a:defRPr>
            </a:lvl5pPr>
            <a:lvl6pPr lvl="5" rtl="0">
              <a:buNone/>
              <a:defRPr>
                <a:solidFill>
                  <a:schemeClr val="lt1"/>
                </a:solidFill>
              </a:defRPr>
            </a:lvl6pPr>
            <a:lvl7pPr lvl="6" rtl="0">
              <a:buNone/>
              <a:defRPr>
                <a:solidFill>
                  <a:schemeClr val="lt1"/>
                </a:solidFill>
              </a:defRPr>
            </a:lvl7pPr>
            <a:lvl8pPr lvl="7" rtl="0">
              <a:buNone/>
              <a:defRPr>
                <a:solidFill>
                  <a:schemeClr val="lt1"/>
                </a:solidFill>
              </a:defRPr>
            </a:lvl8pPr>
            <a:lvl9pPr lvl="8" rtl="0">
              <a:buNone/>
              <a:defRPr>
                <a:solidFill>
                  <a:schemeClr val="lt1"/>
                </a:solidFil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7"/>
        <p:cNvGrpSpPr/>
        <p:nvPr/>
      </p:nvGrpSpPr>
      <p:grpSpPr>
        <a:xfrm>
          <a:off x="0" y="0"/>
          <a:ext cx="0" cy="0"/>
          <a:chOff x="0" y="0"/>
          <a:chExt cx="0" cy="0"/>
        </a:xfrm>
      </p:grpSpPr>
      <p:sp>
        <p:nvSpPr>
          <p:cNvPr id="48" name="Google Shape;48;g9a37930fbe_0_38"/>
          <p:cNvSpPr txBox="1">
            <a:spLocks noGrp="1"/>
          </p:cNvSpPr>
          <p:nvPr>
            <p:ph type="body" idx="1"/>
          </p:nvPr>
        </p:nvSpPr>
        <p:spPr>
          <a:xfrm>
            <a:off x="425889" y="5644967"/>
            <a:ext cx="7996200" cy="798300"/>
          </a:xfrm>
          <a:prstGeom prst="rect">
            <a:avLst/>
          </a:prstGeom>
        </p:spPr>
        <p:txBody>
          <a:bodyPr spcFirstLastPara="1" wrap="square" lIns="121875" tIns="121875" rIns="121875" bIns="121875" anchor="ctr" anchorCtr="0">
            <a:noAutofit/>
          </a:bodyPr>
          <a:lstStyle>
            <a:lvl1pPr marL="457200" lvl="0" indent="-228600" rtl="0">
              <a:lnSpc>
                <a:spcPct val="100000"/>
              </a:lnSpc>
              <a:spcBef>
                <a:spcPts val="0"/>
              </a:spcBef>
              <a:spcAft>
                <a:spcPts val="0"/>
              </a:spcAft>
              <a:buClr>
                <a:schemeClr val="accent3"/>
              </a:buClr>
              <a:buSzPts val="2400"/>
              <a:buFont typeface="Alfa Slab One"/>
              <a:buNone/>
              <a:defRPr>
                <a:solidFill>
                  <a:schemeClr val="accent3"/>
                </a:solidFill>
                <a:latin typeface="Alfa Slab One"/>
                <a:ea typeface="Alfa Slab One"/>
                <a:cs typeface="Alfa Slab One"/>
                <a:sym typeface="Alfa Slab One"/>
              </a:defRPr>
            </a:lvl1pPr>
          </a:lstStyle>
          <a:p>
            <a:endParaRPr/>
          </a:p>
        </p:txBody>
      </p:sp>
      <p:sp>
        <p:nvSpPr>
          <p:cNvPr id="49" name="Google Shape;49;g9a37930fbe_0_38"/>
          <p:cNvSpPr txBox="1">
            <a:spLocks noGrp="1"/>
          </p:cNvSpPr>
          <p:nvPr>
            <p:ph type="sldNum" idx="12"/>
          </p:nvPr>
        </p:nvSpPr>
        <p:spPr>
          <a:xfrm>
            <a:off x="11293669" y="6217622"/>
            <a:ext cx="731400" cy="524700"/>
          </a:xfrm>
          <a:prstGeom prst="rect">
            <a:avLst/>
          </a:prstGeom>
        </p:spPr>
        <p:txBody>
          <a:bodyPr spcFirstLastPara="1" wrap="square" lIns="121875" tIns="121875" rIns="121875" bIns="121875" anchor="ctr" anchorCtr="0">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gameday">
    <p:bg>
      <p:bgPr>
        <a:solidFill>
          <a:schemeClr val="lt1"/>
        </a:solidFill>
        <a:effectLst/>
      </p:bgPr>
    </p:bg>
    <p:spTree>
      <p:nvGrpSpPr>
        <p:cNvPr id="1" name="Shape 9"/>
        <p:cNvGrpSpPr/>
        <p:nvPr/>
      </p:nvGrpSpPr>
      <p:grpSpPr>
        <a:xfrm>
          <a:off x="0" y="0"/>
          <a:ext cx="0" cy="0"/>
          <a:chOff x="0" y="0"/>
          <a:chExt cx="0" cy="0"/>
        </a:xfrm>
      </p:grpSpPr>
      <p:sp>
        <p:nvSpPr>
          <p:cNvPr id="10" name="Google Shape;10;g9a37930fbe_0_0"/>
          <p:cNvSpPr txBox="1">
            <a:spLocks noGrp="1"/>
          </p:cNvSpPr>
          <p:nvPr>
            <p:ph type="title"/>
          </p:nvPr>
        </p:nvSpPr>
        <p:spPr>
          <a:xfrm>
            <a:off x="415492" y="593367"/>
            <a:ext cx="11357700" cy="763500"/>
          </a:xfrm>
          <a:prstGeom prst="rect">
            <a:avLst/>
          </a:prstGeom>
          <a:noFill/>
          <a:ln>
            <a:noFill/>
          </a:ln>
        </p:spPr>
        <p:txBody>
          <a:bodyPr spcFirstLastPara="1" wrap="square" lIns="121875" tIns="121875" rIns="121875" bIns="121875" anchor="t" anchorCtr="0">
            <a:noAutofit/>
          </a:bodyPr>
          <a:lstStyle>
            <a:lvl1pPr lvl="0" rtl="0">
              <a:spcBef>
                <a:spcPts val="0"/>
              </a:spcBef>
              <a:spcAft>
                <a:spcPts val="0"/>
              </a:spcAft>
              <a:buClr>
                <a:schemeClr val="accent3"/>
              </a:buClr>
              <a:buSzPts val="4000"/>
              <a:buFont typeface="Alfa Slab One"/>
              <a:buNone/>
              <a:defRPr sz="4000">
                <a:solidFill>
                  <a:schemeClr val="accent3"/>
                </a:solidFill>
                <a:latin typeface="Alfa Slab One"/>
                <a:ea typeface="Alfa Slab One"/>
                <a:cs typeface="Alfa Slab One"/>
                <a:sym typeface="Alfa Slab One"/>
              </a:defRPr>
            </a:lvl1pPr>
            <a:lvl2pPr lvl="1" rtl="0">
              <a:spcBef>
                <a:spcPts val="0"/>
              </a:spcBef>
              <a:spcAft>
                <a:spcPts val="0"/>
              </a:spcAft>
              <a:buClr>
                <a:schemeClr val="accent3"/>
              </a:buClr>
              <a:buSzPts val="4000"/>
              <a:buFont typeface="Alfa Slab One"/>
              <a:buNone/>
              <a:defRPr sz="4000">
                <a:solidFill>
                  <a:schemeClr val="accent3"/>
                </a:solidFill>
                <a:latin typeface="Alfa Slab One"/>
                <a:ea typeface="Alfa Slab One"/>
                <a:cs typeface="Alfa Slab One"/>
                <a:sym typeface="Alfa Slab One"/>
              </a:defRPr>
            </a:lvl2pPr>
            <a:lvl3pPr lvl="2" rtl="0">
              <a:spcBef>
                <a:spcPts val="0"/>
              </a:spcBef>
              <a:spcAft>
                <a:spcPts val="0"/>
              </a:spcAft>
              <a:buClr>
                <a:schemeClr val="accent3"/>
              </a:buClr>
              <a:buSzPts val="4000"/>
              <a:buFont typeface="Alfa Slab One"/>
              <a:buNone/>
              <a:defRPr sz="4000">
                <a:solidFill>
                  <a:schemeClr val="accent3"/>
                </a:solidFill>
                <a:latin typeface="Alfa Slab One"/>
                <a:ea typeface="Alfa Slab One"/>
                <a:cs typeface="Alfa Slab One"/>
                <a:sym typeface="Alfa Slab One"/>
              </a:defRPr>
            </a:lvl3pPr>
            <a:lvl4pPr lvl="3" rtl="0">
              <a:spcBef>
                <a:spcPts val="0"/>
              </a:spcBef>
              <a:spcAft>
                <a:spcPts val="0"/>
              </a:spcAft>
              <a:buClr>
                <a:schemeClr val="accent3"/>
              </a:buClr>
              <a:buSzPts val="4000"/>
              <a:buFont typeface="Alfa Slab One"/>
              <a:buNone/>
              <a:defRPr sz="4000">
                <a:solidFill>
                  <a:schemeClr val="accent3"/>
                </a:solidFill>
                <a:latin typeface="Alfa Slab One"/>
                <a:ea typeface="Alfa Slab One"/>
                <a:cs typeface="Alfa Slab One"/>
                <a:sym typeface="Alfa Slab One"/>
              </a:defRPr>
            </a:lvl4pPr>
            <a:lvl5pPr lvl="4" rtl="0">
              <a:spcBef>
                <a:spcPts val="0"/>
              </a:spcBef>
              <a:spcAft>
                <a:spcPts val="0"/>
              </a:spcAft>
              <a:buClr>
                <a:schemeClr val="accent3"/>
              </a:buClr>
              <a:buSzPts val="4000"/>
              <a:buFont typeface="Alfa Slab One"/>
              <a:buNone/>
              <a:defRPr sz="4000">
                <a:solidFill>
                  <a:schemeClr val="accent3"/>
                </a:solidFill>
                <a:latin typeface="Alfa Slab One"/>
                <a:ea typeface="Alfa Slab One"/>
                <a:cs typeface="Alfa Slab One"/>
                <a:sym typeface="Alfa Slab One"/>
              </a:defRPr>
            </a:lvl5pPr>
            <a:lvl6pPr lvl="5" rtl="0">
              <a:spcBef>
                <a:spcPts val="0"/>
              </a:spcBef>
              <a:spcAft>
                <a:spcPts val="0"/>
              </a:spcAft>
              <a:buClr>
                <a:schemeClr val="accent3"/>
              </a:buClr>
              <a:buSzPts val="4000"/>
              <a:buFont typeface="Alfa Slab One"/>
              <a:buNone/>
              <a:defRPr sz="4000">
                <a:solidFill>
                  <a:schemeClr val="accent3"/>
                </a:solidFill>
                <a:latin typeface="Alfa Slab One"/>
                <a:ea typeface="Alfa Slab One"/>
                <a:cs typeface="Alfa Slab One"/>
                <a:sym typeface="Alfa Slab One"/>
              </a:defRPr>
            </a:lvl6pPr>
            <a:lvl7pPr lvl="6" rtl="0">
              <a:spcBef>
                <a:spcPts val="0"/>
              </a:spcBef>
              <a:spcAft>
                <a:spcPts val="0"/>
              </a:spcAft>
              <a:buClr>
                <a:schemeClr val="accent3"/>
              </a:buClr>
              <a:buSzPts val="4000"/>
              <a:buFont typeface="Alfa Slab One"/>
              <a:buNone/>
              <a:defRPr sz="4000">
                <a:solidFill>
                  <a:schemeClr val="accent3"/>
                </a:solidFill>
                <a:latin typeface="Alfa Slab One"/>
                <a:ea typeface="Alfa Slab One"/>
                <a:cs typeface="Alfa Slab One"/>
                <a:sym typeface="Alfa Slab One"/>
              </a:defRPr>
            </a:lvl7pPr>
            <a:lvl8pPr lvl="7" rtl="0">
              <a:spcBef>
                <a:spcPts val="0"/>
              </a:spcBef>
              <a:spcAft>
                <a:spcPts val="0"/>
              </a:spcAft>
              <a:buClr>
                <a:schemeClr val="accent3"/>
              </a:buClr>
              <a:buSzPts val="4000"/>
              <a:buFont typeface="Alfa Slab One"/>
              <a:buNone/>
              <a:defRPr sz="4000">
                <a:solidFill>
                  <a:schemeClr val="accent3"/>
                </a:solidFill>
                <a:latin typeface="Alfa Slab One"/>
                <a:ea typeface="Alfa Slab One"/>
                <a:cs typeface="Alfa Slab One"/>
                <a:sym typeface="Alfa Slab One"/>
              </a:defRPr>
            </a:lvl8pPr>
            <a:lvl9pPr lvl="8" rtl="0">
              <a:spcBef>
                <a:spcPts val="0"/>
              </a:spcBef>
              <a:spcAft>
                <a:spcPts val="0"/>
              </a:spcAft>
              <a:buClr>
                <a:schemeClr val="accent3"/>
              </a:buClr>
              <a:buSzPts val="4000"/>
              <a:buFont typeface="Alfa Slab One"/>
              <a:buNone/>
              <a:defRPr sz="4000">
                <a:solidFill>
                  <a:schemeClr val="accent3"/>
                </a:solidFill>
                <a:latin typeface="Alfa Slab One"/>
                <a:ea typeface="Alfa Slab One"/>
                <a:cs typeface="Alfa Slab One"/>
                <a:sym typeface="Alfa Slab One"/>
              </a:defRPr>
            </a:lvl9pPr>
          </a:lstStyle>
          <a:p>
            <a:endParaRPr/>
          </a:p>
        </p:txBody>
      </p:sp>
      <p:sp>
        <p:nvSpPr>
          <p:cNvPr id="11" name="Google Shape;11;g9a37930fbe_0_0"/>
          <p:cNvSpPr txBox="1">
            <a:spLocks noGrp="1"/>
          </p:cNvSpPr>
          <p:nvPr>
            <p:ph type="body" idx="1"/>
          </p:nvPr>
        </p:nvSpPr>
        <p:spPr>
          <a:xfrm>
            <a:off x="415492" y="1536633"/>
            <a:ext cx="11357700" cy="4555200"/>
          </a:xfrm>
          <a:prstGeom prst="rect">
            <a:avLst/>
          </a:prstGeom>
          <a:noFill/>
          <a:ln>
            <a:noFill/>
          </a:ln>
        </p:spPr>
        <p:txBody>
          <a:bodyPr spcFirstLastPara="1" wrap="square" lIns="121875" tIns="121875" rIns="121875" bIns="121875" anchor="t" anchorCtr="0">
            <a:noAutofit/>
          </a:bodyPr>
          <a:lstStyle>
            <a:lvl1pPr marL="457200" lvl="0" indent="-381000" rtl="0">
              <a:lnSpc>
                <a:spcPct val="115000"/>
              </a:lnSpc>
              <a:spcBef>
                <a:spcPts val="0"/>
              </a:spcBef>
              <a:spcAft>
                <a:spcPts val="0"/>
              </a:spcAft>
              <a:buClr>
                <a:schemeClr val="dk2"/>
              </a:buClr>
              <a:buSzPts val="2400"/>
              <a:buFont typeface="Proxima Nova"/>
              <a:buChar char="●"/>
              <a:defRPr sz="2400">
                <a:solidFill>
                  <a:schemeClr val="dk2"/>
                </a:solidFill>
                <a:latin typeface="Proxima Nova"/>
                <a:ea typeface="Proxima Nova"/>
                <a:cs typeface="Proxima Nova"/>
                <a:sym typeface="Proxima Nova"/>
              </a:defRPr>
            </a:lvl1pPr>
            <a:lvl2pPr marL="914400" lvl="1" indent="-349250" rtl="0">
              <a:lnSpc>
                <a:spcPct val="115000"/>
              </a:lnSpc>
              <a:spcBef>
                <a:spcPts val="2100"/>
              </a:spcBef>
              <a:spcAft>
                <a:spcPts val="0"/>
              </a:spcAft>
              <a:buClr>
                <a:schemeClr val="dk2"/>
              </a:buClr>
              <a:buSzPts val="1900"/>
              <a:buFont typeface="Proxima Nova"/>
              <a:buChar char="○"/>
              <a:defRPr sz="1900">
                <a:solidFill>
                  <a:schemeClr val="dk2"/>
                </a:solidFill>
                <a:latin typeface="Proxima Nova"/>
                <a:ea typeface="Proxima Nova"/>
                <a:cs typeface="Proxima Nova"/>
                <a:sym typeface="Proxima Nova"/>
              </a:defRPr>
            </a:lvl2pPr>
            <a:lvl3pPr marL="1371600" lvl="2" indent="-349250" rtl="0">
              <a:lnSpc>
                <a:spcPct val="115000"/>
              </a:lnSpc>
              <a:spcBef>
                <a:spcPts val="2100"/>
              </a:spcBef>
              <a:spcAft>
                <a:spcPts val="0"/>
              </a:spcAft>
              <a:buClr>
                <a:schemeClr val="dk2"/>
              </a:buClr>
              <a:buSzPts val="1900"/>
              <a:buFont typeface="Proxima Nova"/>
              <a:buChar char="■"/>
              <a:defRPr sz="1900">
                <a:solidFill>
                  <a:schemeClr val="dk2"/>
                </a:solidFill>
                <a:latin typeface="Proxima Nova"/>
                <a:ea typeface="Proxima Nova"/>
                <a:cs typeface="Proxima Nova"/>
                <a:sym typeface="Proxima Nova"/>
              </a:defRPr>
            </a:lvl3pPr>
            <a:lvl4pPr marL="1828800" lvl="3" indent="-349250" rtl="0">
              <a:lnSpc>
                <a:spcPct val="115000"/>
              </a:lnSpc>
              <a:spcBef>
                <a:spcPts val="2100"/>
              </a:spcBef>
              <a:spcAft>
                <a:spcPts val="0"/>
              </a:spcAft>
              <a:buClr>
                <a:schemeClr val="dk2"/>
              </a:buClr>
              <a:buSzPts val="1900"/>
              <a:buFont typeface="Proxima Nova"/>
              <a:buChar char="●"/>
              <a:defRPr sz="1900">
                <a:solidFill>
                  <a:schemeClr val="dk2"/>
                </a:solidFill>
                <a:latin typeface="Proxima Nova"/>
                <a:ea typeface="Proxima Nova"/>
                <a:cs typeface="Proxima Nova"/>
                <a:sym typeface="Proxima Nova"/>
              </a:defRPr>
            </a:lvl4pPr>
            <a:lvl5pPr marL="2286000" lvl="4" indent="-349250" rtl="0">
              <a:lnSpc>
                <a:spcPct val="115000"/>
              </a:lnSpc>
              <a:spcBef>
                <a:spcPts val="2100"/>
              </a:spcBef>
              <a:spcAft>
                <a:spcPts val="0"/>
              </a:spcAft>
              <a:buClr>
                <a:schemeClr val="dk2"/>
              </a:buClr>
              <a:buSzPts val="1900"/>
              <a:buFont typeface="Proxima Nova"/>
              <a:buChar char="○"/>
              <a:defRPr sz="1900">
                <a:solidFill>
                  <a:schemeClr val="dk2"/>
                </a:solidFill>
                <a:latin typeface="Proxima Nova"/>
                <a:ea typeface="Proxima Nova"/>
                <a:cs typeface="Proxima Nova"/>
                <a:sym typeface="Proxima Nova"/>
              </a:defRPr>
            </a:lvl5pPr>
            <a:lvl6pPr marL="2743200" lvl="5" indent="-349250" rtl="0">
              <a:lnSpc>
                <a:spcPct val="115000"/>
              </a:lnSpc>
              <a:spcBef>
                <a:spcPts val="2100"/>
              </a:spcBef>
              <a:spcAft>
                <a:spcPts val="0"/>
              </a:spcAft>
              <a:buClr>
                <a:schemeClr val="dk2"/>
              </a:buClr>
              <a:buSzPts val="1900"/>
              <a:buFont typeface="Proxima Nova"/>
              <a:buChar char="■"/>
              <a:defRPr sz="1900">
                <a:solidFill>
                  <a:schemeClr val="dk2"/>
                </a:solidFill>
                <a:latin typeface="Proxima Nova"/>
                <a:ea typeface="Proxima Nova"/>
                <a:cs typeface="Proxima Nova"/>
                <a:sym typeface="Proxima Nova"/>
              </a:defRPr>
            </a:lvl6pPr>
            <a:lvl7pPr marL="3200400" lvl="6" indent="-349250" rtl="0">
              <a:lnSpc>
                <a:spcPct val="115000"/>
              </a:lnSpc>
              <a:spcBef>
                <a:spcPts val="2100"/>
              </a:spcBef>
              <a:spcAft>
                <a:spcPts val="0"/>
              </a:spcAft>
              <a:buClr>
                <a:schemeClr val="dk2"/>
              </a:buClr>
              <a:buSzPts val="1900"/>
              <a:buFont typeface="Proxima Nova"/>
              <a:buChar char="●"/>
              <a:defRPr sz="1900">
                <a:solidFill>
                  <a:schemeClr val="dk2"/>
                </a:solidFill>
                <a:latin typeface="Proxima Nova"/>
                <a:ea typeface="Proxima Nova"/>
                <a:cs typeface="Proxima Nova"/>
                <a:sym typeface="Proxima Nova"/>
              </a:defRPr>
            </a:lvl7pPr>
            <a:lvl8pPr marL="3657600" lvl="7" indent="-349250" rtl="0">
              <a:lnSpc>
                <a:spcPct val="115000"/>
              </a:lnSpc>
              <a:spcBef>
                <a:spcPts val="2100"/>
              </a:spcBef>
              <a:spcAft>
                <a:spcPts val="0"/>
              </a:spcAft>
              <a:buClr>
                <a:schemeClr val="dk2"/>
              </a:buClr>
              <a:buSzPts val="1900"/>
              <a:buFont typeface="Proxima Nova"/>
              <a:buChar char="○"/>
              <a:defRPr sz="1900">
                <a:solidFill>
                  <a:schemeClr val="dk2"/>
                </a:solidFill>
                <a:latin typeface="Proxima Nova"/>
                <a:ea typeface="Proxima Nova"/>
                <a:cs typeface="Proxima Nova"/>
                <a:sym typeface="Proxima Nova"/>
              </a:defRPr>
            </a:lvl8pPr>
            <a:lvl9pPr marL="4114800" lvl="8" indent="-349250" rtl="0">
              <a:lnSpc>
                <a:spcPct val="115000"/>
              </a:lnSpc>
              <a:spcBef>
                <a:spcPts val="2100"/>
              </a:spcBef>
              <a:spcAft>
                <a:spcPts val="2100"/>
              </a:spcAft>
              <a:buClr>
                <a:schemeClr val="dk2"/>
              </a:buClr>
              <a:buSzPts val="1900"/>
              <a:buFont typeface="Proxima Nova"/>
              <a:buChar char="■"/>
              <a:defRPr sz="1900">
                <a:solidFill>
                  <a:schemeClr val="dk2"/>
                </a:solidFill>
                <a:latin typeface="Proxima Nova"/>
                <a:ea typeface="Proxima Nova"/>
                <a:cs typeface="Proxima Nova"/>
                <a:sym typeface="Proxima Nova"/>
              </a:defRPr>
            </a:lvl9pPr>
          </a:lstStyle>
          <a:p>
            <a:endParaRPr/>
          </a:p>
        </p:txBody>
      </p:sp>
      <p:sp>
        <p:nvSpPr>
          <p:cNvPr id="12" name="Google Shape;12;g9a37930fbe_0_0"/>
          <p:cNvSpPr txBox="1">
            <a:spLocks noGrp="1"/>
          </p:cNvSpPr>
          <p:nvPr>
            <p:ph type="sldNum" idx="12"/>
          </p:nvPr>
        </p:nvSpPr>
        <p:spPr>
          <a:xfrm>
            <a:off x="11293669" y="6217622"/>
            <a:ext cx="731400" cy="524700"/>
          </a:xfrm>
          <a:prstGeom prst="rect">
            <a:avLst/>
          </a:prstGeom>
          <a:noFill/>
          <a:ln>
            <a:noFill/>
          </a:ln>
        </p:spPr>
        <p:txBody>
          <a:bodyPr spcFirstLastPara="1" wrap="square" lIns="121875" tIns="121875" rIns="121875" bIns="121875" anchor="ctr" anchorCtr="0">
            <a:noAutofit/>
          </a:bodyPr>
          <a:lstStyle>
            <a:lvl1pPr lvl="0" algn="r" rtl="0">
              <a:buNone/>
              <a:defRPr sz="1300">
                <a:solidFill>
                  <a:schemeClr val="dk2"/>
                </a:solidFill>
                <a:latin typeface="Proxima Nova"/>
                <a:ea typeface="Proxima Nova"/>
                <a:cs typeface="Proxima Nova"/>
                <a:sym typeface="Proxima Nova"/>
              </a:defRPr>
            </a:lvl1pPr>
            <a:lvl2pPr lvl="1" algn="r" rtl="0">
              <a:buNone/>
              <a:defRPr sz="1300">
                <a:solidFill>
                  <a:schemeClr val="dk2"/>
                </a:solidFill>
                <a:latin typeface="Proxima Nova"/>
                <a:ea typeface="Proxima Nova"/>
                <a:cs typeface="Proxima Nova"/>
                <a:sym typeface="Proxima Nova"/>
              </a:defRPr>
            </a:lvl2pPr>
            <a:lvl3pPr lvl="2" algn="r" rtl="0">
              <a:buNone/>
              <a:defRPr sz="1300">
                <a:solidFill>
                  <a:schemeClr val="dk2"/>
                </a:solidFill>
                <a:latin typeface="Proxima Nova"/>
                <a:ea typeface="Proxima Nova"/>
                <a:cs typeface="Proxima Nova"/>
                <a:sym typeface="Proxima Nova"/>
              </a:defRPr>
            </a:lvl3pPr>
            <a:lvl4pPr lvl="3" algn="r" rtl="0">
              <a:buNone/>
              <a:defRPr sz="1300">
                <a:solidFill>
                  <a:schemeClr val="dk2"/>
                </a:solidFill>
                <a:latin typeface="Proxima Nova"/>
                <a:ea typeface="Proxima Nova"/>
                <a:cs typeface="Proxima Nova"/>
                <a:sym typeface="Proxima Nova"/>
              </a:defRPr>
            </a:lvl4pPr>
            <a:lvl5pPr lvl="4" algn="r" rtl="0">
              <a:buNone/>
              <a:defRPr sz="1300">
                <a:solidFill>
                  <a:schemeClr val="dk2"/>
                </a:solidFill>
                <a:latin typeface="Proxima Nova"/>
                <a:ea typeface="Proxima Nova"/>
                <a:cs typeface="Proxima Nova"/>
                <a:sym typeface="Proxima Nova"/>
              </a:defRPr>
            </a:lvl5pPr>
            <a:lvl6pPr lvl="5" algn="r" rtl="0">
              <a:buNone/>
              <a:defRPr sz="1300">
                <a:solidFill>
                  <a:schemeClr val="dk2"/>
                </a:solidFill>
                <a:latin typeface="Proxima Nova"/>
                <a:ea typeface="Proxima Nova"/>
                <a:cs typeface="Proxima Nova"/>
                <a:sym typeface="Proxima Nova"/>
              </a:defRPr>
            </a:lvl6pPr>
            <a:lvl7pPr lvl="6" algn="r" rtl="0">
              <a:buNone/>
              <a:defRPr sz="1300">
                <a:solidFill>
                  <a:schemeClr val="dk2"/>
                </a:solidFill>
                <a:latin typeface="Proxima Nova"/>
                <a:ea typeface="Proxima Nova"/>
                <a:cs typeface="Proxima Nova"/>
                <a:sym typeface="Proxima Nova"/>
              </a:defRPr>
            </a:lvl7pPr>
            <a:lvl8pPr lvl="7" algn="r" rtl="0">
              <a:buNone/>
              <a:defRPr sz="1300">
                <a:solidFill>
                  <a:schemeClr val="dk2"/>
                </a:solidFill>
                <a:latin typeface="Proxima Nova"/>
                <a:ea typeface="Proxima Nova"/>
                <a:cs typeface="Proxima Nova"/>
                <a:sym typeface="Proxima Nova"/>
              </a:defRPr>
            </a:lvl8pPr>
            <a:lvl9pPr lvl="8" algn="r" rtl="0">
              <a:buNone/>
              <a:defRPr sz="1300">
                <a:solidFill>
                  <a:schemeClr val="dk2"/>
                </a:solidFill>
                <a:latin typeface="Proxima Nova"/>
                <a:ea typeface="Proxima Nova"/>
                <a:cs typeface="Proxima Nova"/>
                <a:sym typeface="Proxima Nova"/>
              </a:defRPr>
            </a:lvl9pPr>
          </a:lstStyle>
          <a:p>
            <a:pPr marL="0" lvl="0" indent="0" algn="r" rtl="0">
              <a:spcBef>
                <a:spcPts val="0"/>
              </a:spcBef>
              <a:spcAft>
                <a:spcPts val="0"/>
              </a:spcAft>
              <a:buNone/>
            </a:pPr>
            <a:fld id="{00000000-1234-1234-1234-123412341234}" type="slidenum">
              <a:rPr lang="en-US"/>
              <a:t>‹#›</a:t>
            </a:fld>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mc:AlternateContent xmlns:mc="http://schemas.openxmlformats.org/markup-compatibility/2006" xmlns:p14="http://schemas.microsoft.com/office/powerpoint/2010/main">
    <mc:Choice Requires="p14">
      <p:transition spd="med" p14:dur="700">
        <p:fade/>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hyperlink" Target="mailto:davejohnson@paps.net" TargetMode="External"/><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hyperlink" Target="mailto:leawelch@paps.net" TargetMode="External"/><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66"/>
        <p:cNvGrpSpPr/>
        <p:nvPr/>
      </p:nvGrpSpPr>
      <p:grpSpPr>
        <a:xfrm>
          <a:off x="0" y="0"/>
          <a:ext cx="0" cy="0"/>
          <a:chOff x="0" y="0"/>
          <a:chExt cx="0" cy="0"/>
        </a:xfrm>
      </p:grpSpPr>
      <p:sp>
        <p:nvSpPr>
          <p:cNvPr id="67" name="Google Shape;67;p1"/>
          <p:cNvSpPr txBox="1">
            <a:spLocks noGrp="1"/>
          </p:cNvSpPr>
          <p:nvPr>
            <p:ph type="subTitle" idx="1"/>
          </p:nvPr>
        </p:nvSpPr>
        <p:spPr>
          <a:xfrm>
            <a:off x="1698552" y="4394100"/>
            <a:ext cx="9830100" cy="1778100"/>
          </a:xfrm>
          <a:prstGeom prst="rect">
            <a:avLst/>
          </a:prstGeom>
          <a:noFill/>
          <a:ln>
            <a:noFill/>
          </a:ln>
        </p:spPr>
        <p:txBody>
          <a:bodyPr spcFirstLastPara="1" wrap="square" lIns="121875" tIns="60925" rIns="121875" bIns="60925" anchor="t" anchorCtr="0">
            <a:normAutofit/>
          </a:bodyPr>
          <a:lstStyle/>
          <a:p>
            <a:pPr marL="0" lvl="0" indent="0" algn="ctr" rtl="0">
              <a:lnSpc>
                <a:spcPct val="95000"/>
              </a:lnSpc>
              <a:spcBef>
                <a:spcPts val="0"/>
              </a:spcBef>
              <a:spcAft>
                <a:spcPts val="0"/>
              </a:spcAft>
              <a:buSzPts val="2800"/>
              <a:buNone/>
            </a:pPr>
            <a:r>
              <a:rPr lang="en-US">
                <a:solidFill>
                  <a:srgbClr val="000000"/>
                </a:solidFill>
                <a:latin typeface="Times New Roman"/>
                <a:ea typeface="Times New Roman"/>
                <a:cs typeface="Times New Roman"/>
                <a:sym typeface="Times New Roman"/>
              </a:rPr>
              <a:t>Mr. Dave Johnson &amp; Mrs. Lea Welch</a:t>
            </a:r>
            <a:endParaRPr>
              <a:solidFill>
                <a:srgbClr val="000000"/>
              </a:solidFill>
              <a:latin typeface="Times New Roman"/>
              <a:ea typeface="Times New Roman"/>
              <a:cs typeface="Times New Roman"/>
              <a:sym typeface="Times New Roman"/>
            </a:endParaRPr>
          </a:p>
          <a:p>
            <a:pPr marL="0" lvl="0" indent="0" algn="ctr" rtl="0">
              <a:lnSpc>
                <a:spcPct val="95000"/>
              </a:lnSpc>
              <a:spcBef>
                <a:spcPts val="0"/>
              </a:spcBef>
              <a:spcAft>
                <a:spcPts val="0"/>
              </a:spcAft>
              <a:buSzPts val="2800"/>
              <a:buNone/>
            </a:pPr>
            <a:r>
              <a:rPr lang="en-US">
                <a:solidFill>
                  <a:srgbClr val="000000"/>
                </a:solidFill>
                <a:latin typeface="Times New Roman"/>
                <a:ea typeface="Times New Roman"/>
                <a:cs typeface="Times New Roman"/>
                <a:sym typeface="Times New Roman"/>
              </a:rPr>
              <a:t>Algebra 1B</a:t>
            </a:r>
            <a:endParaRPr>
              <a:solidFill>
                <a:srgbClr val="000000"/>
              </a:solidFill>
              <a:latin typeface="Times New Roman"/>
              <a:ea typeface="Times New Roman"/>
              <a:cs typeface="Times New Roman"/>
              <a:sym typeface="Times New Roman"/>
            </a:endParaRPr>
          </a:p>
          <a:p>
            <a:pPr marL="0" lvl="0" indent="0" algn="l" rtl="0">
              <a:lnSpc>
                <a:spcPct val="95000"/>
              </a:lnSpc>
              <a:spcBef>
                <a:spcPts val="0"/>
              </a:spcBef>
              <a:spcAft>
                <a:spcPts val="0"/>
              </a:spcAft>
              <a:buSzPts val="2800"/>
              <a:buNone/>
            </a:pPr>
            <a:endParaRPr/>
          </a:p>
        </p:txBody>
      </p:sp>
      <p:sp>
        <p:nvSpPr>
          <p:cNvPr id="68" name="Google Shape;68;p1"/>
          <p:cNvSpPr txBox="1">
            <a:spLocks noGrp="1"/>
          </p:cNvSpPr>
          <p:nvPr>
            <p:ph type="ctrTitle"/>
          </p:nvPr>
        </p:nvSpPr>
        <p:spPr>
          <a:xfrm>
            <a:off x="415492" y="794633"/>
            <a:ext cx="11357700" cy="2610300"/>
          </a:xfrm>
          <a:prstGeom prst="rect">
            <a:avLst/>
          </a:prstGeom>
          <a:noFill/>
          <a:ln>
            <a:noFill/>
          </a:ln>
        </p:spPr>
        <p:txBody>
          <a:bodyPr spcFirstLastPara="1" wrap="square" lIns="121875" tIns="60925" rIns="121875" bIns="60925" anchor="b" anchorCtr="0">
            <a:normAutofit/>
          </a:bodyPr>
          <a:lstStyle/>
          <a:p>
            <a:pPr marL="0" lvl="0" indent="0" algn="l" rtl="0">
              <a:lnSpc>
                <a:spcPct val="90000"/>
              </a:lnSpc>
              <a:spcBef>
                <a:spcPts val="0"/>
              </a:spcBef>
              <a:spcAft>
                <a:spcPts val="0"/>
              </a:spcAft>
              <a:buClr>
                <a:schemeClr val="dk2"/>
              </a:buClr>
              <a:buSzPts val="5400"/>
              <a:buFont typeface="Century Gothic"/>
              <a:buNone/>
            </a:pPr>
            <a:r>
              <a:rPr lang="en-US"/>
              <a:t>Welcome to </a:t>
            </a:r>
            <a:br>
              <a:rPr lang="en-US"/>
            </a:br>
            <a:r>
              <a:rPr lang="en-US"/>
              <a:t>Back-to-School Night!</a:t>
            </a:r>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72"/>
        <p:cNvGrpSpPr/>
        <p:nvPr/>
      </p:nvGrpSpPr>
      <p:grpSpPr>
        <a:xfrm>
          <a:off x="0" y="0"/>
          <a:ext cx="0" cy="0"/>
          <a:chOff x="0" y="0"/>
          <a:chExt cx="0" cy="0"/>
        </a:xfrm>
      </p:grpSpPr>
      <p:sp>
        <p:nvSpPr>
          <p:cNvPr id="73" name="Google Shape;73;p2"/>
          <p:cNvSpPr txBox="1">
            <a:spLocks noGrp="1"/>
          </p:cNvSpPr>
          <p:nvPr>
            <p:ph type="body" idx="1"/>
          </p:nvPr>
        </p:nvSpPr>
        <p:spPr>
          <a:xfrm>
            <a:off x="510625" y="1830350"/>
            <a:ext cx="5716800" cy="4626000"/>
          </a:xfrm>
          <a:prstGeom prst="rect">
            <a:avLst/>
          </a:prstGeom>
          <a:noFill/>
          <a:ln>
            <a:noFill/>
          </a:ln>
        </p:spPr>
        <p:txBody>
          <a:bodyPr spcFirstLastPara="1" wrap="square" lIns="121875" tIns="60925" rIns="121875" bIns="60925" anchor="t" anchorCtr="0">
            <a:normAutofit/>
          </a:bodyPr>
          <a:lstStyle/>
          <a:p>
            <a:pPr marL="0" lvl="1" indent="0" algn="l" rtl="0">
              <a:lnSpc>
                <a:spcPct val="95000"/>
              </a:lnSpc>
              <a:spcBef>
                <a:spcPts val="0"/>
              </a:spcBef>
              <a:spcAft>
                <a:spcPts val="0"/>
              </a:spcAft>
              <a:buSzPts val="2800"/>
              <a:buNone/>
            </a:pPr>
            <a:r>
              <a:rPr lang="en-US" sz="2800" b="1">
                <a:solidFill>
                  <a:srgbClr val="000000"/>
                </a:solidFill>
                <a:latin typeface="Times New Roman"/>
                <a:ea typeface="Times New Roman"/>
                <a:cs typeface="Times New Roman"/>
                <a:sym typeface="Times New Roman"/>
              </a:rPr>
              <a:t>Mr. Johnson</a:t>
            </a:r>
            <a:endParaRPr sz="2800" b="1">
              <a:solidFill>
                <a:srgbClr val="000000"/>
              </a:solidFill>
              <a:latin typeface="Times New Roman"/>
              <a:ea typeface="Times New Roman"/>
              <a:cs typeface="Times New Roman"/>
              <a:sym typeface="Times New Roman"/>
            </a:endParaRPr>
          </a:p>
          <a:p>
            <a:pPr marL="0" lvl="0" indent="0" algn="l" rtl="0">
              <a:lnSpc>
                <a:spcPct val="95000"/>
              </a:lnSpc>
              <a:spcBef>
                <a:spcPts val="1066"/>
              </a:spcBef>
              <a:spcAft>
                <a:spcPts val="0"/>
              </a:spcAft>
              <a:buNone/>
            </a:pPr>
            <a:r>
              <a:rPr lang="en-US" sz="2500">
                <a:solidFill>
                  <a:srgbClr val="000000"/>
                </a:solidFill>
                <a:latin typeface="Times New Roman"/>
                <a:ea typeface="Times New Roman"/>
                <a:cs typeface="Times New Roman"/>
                <a:sym typeface="Times New Roman"/>
              </a:rPr>
              <a:t>This is my 20</a:t>
            </a:r>
            <a:r>
              <a:rPr lang="en-US" sz="2500" baseline="30000">
                <a:solidFill>
                  <a:srgbClr val="000000"/>
                </a:solidFill>
                <a:latin typeface="Times New Roman"/>
                <a:ea typeface="Times New Roman"/>
                <a:cs typeface="Times New Roman"/>
                <a:sym typeface="Times New Roman"/>
              </a:rPr>
              <a:t>th</a:t>
            </a:r>
            <a:r>
              <a:rPr lang="en-US" sz="2500">
                <a:solidFill>
                  <a:srgbClr val="000000"/>
                </a:solidFill>
                <a:latin typeface="Times New Roman"/>
                <a:ea typeface="Times New Roman"/>
                <a:cs typeface="Times New Roman"/>
                <a:sym typeface="Times New Roman"/>
              </a:rPr>
              <a:t> year at Perth Amboy High School. I’ve taught all math classes except Calculus AB. My wife and I have a 21 year old daughter named Skyla and a 3 year old dog named Onyx.</a:t>
            </a:r>
            <a:endParaRPr sz="2500">
              <a:solidFill>
                <a:srgbClr val="000000"/>
              </a:solidFill>
              <a:latin typeface="Times New Roman"/>
              <a:ea typeface="Times New Roman"/>
              <a:cs typeface="Times New Roman"/>
              <a:sym typeface="Times New Roman"/>
            </a:endParaRPr>
          </a:p>
          <a:p>
            <a:pPr marL="0" lvl="0" indent="0" algn="l" rtl="0">
              <a:spcBef>
                <a:spcPts val="1066"/>
              </a:spcBef>
              <a:spcAft>
                <a:spcPts val="0"/>
              </a:spcAft>
              <a:buNone/>
            </a:pPr>
            <a:endParaRPr sz="2500">
              <a:solidFill>
                <a:srgbClr val="000000"/>
              </a:solidFill>
              <a:latin typeface="Times New Roman"/>
              <a:ea typeface="Times New Roman"/>
              <a:cs typeface="Times New Roman"/>
              <a:sym typeface="Times New Roman"/>
            </a:endParaRPr>
          </a:p>
          <a:p>
            <a:pPr marL="0" lvl="0" indent="0" algn="l" rtl="0">
              <a:lnSpc>
                <a:spcPct val="75000"/>
              </a:lnSpc>
              <a:spcBef>
                <a:spcPts val="1066"/>
              </a:spcBef>
              <a:spcAft>
                <a:spcPts val="0"/>
              </a:spcAft>
              <a:buClr>
                <a:srgbClr val="000000"/>
              </a:buClr>
              <a:buSzPts val="1700"/>
              <a:buFont typeface="Arial"/>
              <a:buNone/>
            </a:pPr>
            <a:endParaRPr sz="1700">
              <a:solidFill>
                <a:srgbClr val="000000"/>
              </a:solidFill>
              <a:latin typeface="Times New Roman"/>
              <a:ea typeface="Times New Roman"/>
              <a:cs typeface="Times New Roman"/>
              <a:sym typeface="Times New Roman"/>
            </a:endParaRPr>
          </a:p>
          <a:p>
            <a:pPr marL="0" lvl="0" indent="0" algn="l" rtl="0">
              <a:lnSpc>
                <a:spcPct val="75000"/>
              </a:lnSpc>
              <a:spcBef>
                <a:spcPts val="1066"/>
              </a:spcBef>
              <a:spcAft>
                <a:spcPts val="0"/>
              </a:spcAft>
              <a:buClr>
                <a:srgbClr val="000000"/>
              </a:buClr>
              <a:buSzPts val="1700"/>
              <a:buFont typeface="Arial"/>
              <a:buNone/>
            </a:pPr>
            <a:endParaRPr sz="1700">
              <a:solidFill>
                <a:srgbClr val="000000"/>
              </a:solidFill>
              <a:latin typeface="Times New Roman"/>
              <a:ea typeface="Times New Roman"/>
              <a:cs typeface="Times New Roman"/>
              <a:sym typeface="Times New Roman"/>
            </a:endParaRPr>
          </a:p>
          <a:p>
            <a:pPr marL="0" lvl="0" indent="0" algn="l" rtl="0">
              <a:lnSpc>
                <a:spcPct val="75000"/>
              </a:lnSpc>
              <a:spcBef>
                <a:spcPts val="1066"/>
              </a:spcBef>
              <a:spcAft>
                <a:spcPts val="0"/>
              </a:spcAft>
              <a:buClr>
                <a:srgbClr val="000000"/>
              </a:buClr>
              <a:buSzPts val="2500"/>
              <a:buFont typeface="Arial"/>
              <a:buNone/>
            </a:pPr>
            <a:endParaRPr sz="2500">
              <a:solidFill>
                <a:schemeClr val="dk1"/>
              </a:solidFill>
              <a:latin typeface="Libre Baskerville"/>
              <a:ea typeface="Libre Baskerville"/>
              <a:cs typeface="Libre Baskerville"/>
              <a:sym typeface="Libre Baskerville"/>
            </a:endParaRPr>
          </a:p>
          <a:p>
            <a:pPr marL="0" lvl="0" indent="0" algn="l" rtl="0">
              <a:lnSpc>
                <a:spcPct val="75000"/>
              </a:lnSpc>
              <a:spcBef>
                <a:spcPts val="1066"/>
              </a:spcBef>
              <a:spcAft>
                <a:spcPts val="0"/>
              </a:spcAft>
              <a:buClr>
                <a:srgbClr val="000000"/>
              </a:buClr>
              <a:buSzPts val="1700"/>
              <a:buFont typeface="Arial"/>
              <a:buNone/>
            </a:pPr>
            <a:endParaRPr sz="2500">
              <a:latin typeface="Libre Baskerville"/>
              <a:ea typeface="Libre Baskerville"/>
              <a:cs typeface="Libre Baskerville"/>
              <a:sym typeface="Libre Baskerville"/>
            </a:endParaRPr>
          </a:p>
        </p:txBody>
      </p:sp>
      <p:sp>
        <p:nvSpPr>
          <p:cNvPr id="74" name="Google Shape;74;p2"/>
          <p:cNvSpPr txBox="1">
            <a:spLocks noGrp="1"/>
          </p:cNvSpPr>
          <p:nvPr>
            <p:ph type="title"/>
          </p:nvPr>
        </p:nvSpPr>
        <p:spPr>
          <a:xfrm>
            <a:off x="1117300" y="76200"/>
            <a:ext cx="10157400" cy="1245300"/>
          </a:xfrm>
          <a:prstGeom prst="rect">
            <a:avLst/>
          </a:prstGeom>
          <a:noFill/>
          <a:ln>
            <a:noFill/>
          </a:ln>
        </p:spPr>
        <p:txBody>
          <a:bodyPr spcFirstLastPara="1" wrap="square" lIns="121875" tIns="60925" rIns="121875" bIns="60925" anchor="b" anchorCtr="0">
            <a:normAutofit/>
          </a:bodyPr>
          <a:lstStyle/>
          <a:p>
            <a:pPr marL="0" lvl="0" indent="0" algn="l" rtl="0">
              <a:lnSpc>
                <a:spcPct val="85000"/>
              </a:lnSpc>
              <a:spcBef>
                <a:spcPts val="0"/>
              </a:spcBef>
              <a:spcAft>
                <a:spcPts val="0"/>
              </a:spcAft>
              <a:buClr>
                <a:srgbClr val="31521B"/>
              </a:buClr>
              <a:buSzPts val="4400"/>
              <a:buFont typeface="Century Gothic"/>
              <a:buNone/>
            </a:pPr>
            <a:r>
              <a:rPr lang="en-US"/>
              <a:t>Introductions</a:t>
            </a:r>
            <a:endParaRPr/>
          </a:p>
        </p:txBody>
      </p:sp>
      <p:sp>
        <p:nvSpPr>
          <p:cNvPr id="75" name="Google Shape;75;p2"/>
          <p:cNvSpPr txBox="1"/>
          <p:nvPr/>
        </p:nvSpPr>
        <p:spPr>
          <a:xfrm>
            <a:off x="6401175" y="1701800"/>
            <a:ext cx="5376000" cy="4883100"/>
          </a:xfrm>
          <a:prstGeom prst="rect">
            <a:avLst/>
          </a:prstGeom>
          <a:noFill/>
          <a:ln>
            <a:noFill/>
          </a:ln>
        </p:spPr>
        <p:txBody>
          <a:bodyPr spcFirstLastPara="1" wrap="square" lIns="121875" tIns="60925" rIns="121875" bIns="60925" anchor="t" anchorCtr="0">
            <a:normAutofit fontScale="92500" lnSpcReduction="10000"/>
          </a:bodyPr>
          <a:lstStyle/>
          <a:p>
            <a:pPr marL="0" marR="0" lvl="1" indent="0" algn="l" rtl="0">
              <a:lnSpc>
                <a:spcPct val="95000"/>
              </a:lnSpc>
              <a:spcBef>
                <a:spcPts val="0"/>
              </a:spcBef>
              <a:spcAft>
                <a:spcPts val="0"/>
              </a:spcAft>
              <a:buClr>
                <a:srgbClr val="08A5EF"/>
              </a:buClr>
              <a:buSzPts val="2800"/>
              <a:buFont typeface="Century Gothic"/>
              <a:buNone/>
            </a:pPr>
            <a:r>
              <a:rPr lang="en-US" sz="2800" b="1" i="0" u="none" strike="noStrike" cap="none">
                <a:latin typeface="Times New Roman"/>
                <a:ea typeface="Times New Roman"/>
                <a:cs typeface="Times New Roman"/>
                <a:sym typeface="Times New Roman"/>
              </a:rPr>
              <a:t>Mrs. Lea Welch</a:t>
            </a:r>
            <a:endParaRPr sz="1400" b="1" i="0" u="none" strike="noStrike" cap="none">
              <a:latin typeface="Times New Roman"/>
              <a:ea typeface="Times New Roman"/>
              <a:cs typeface="Times New Roman"/>
              <a:sym typeface="Times New Roman"/>
            </a:endParaRPr>
          </a:p>
          <a:p>
            <a:pPr marL="0" lvl="0" indent="0" algn="l" rtl="0">
              <a:lnSpc>
                <a:spcPct val="115000"/>
              </a:lnSpc>
              <a:spcBef>
                <a:spcPts val="0"/>
              </a:spcBef>
              <a:spcAft>
                <a:spcPts val="0"/>
              </a:spcAft>
              <a:buNone/>
            </a:pPr>
            <a:r>
              <a:rPr lang="en-US" sz="2400">
                <a:latin typeface="Times New Roman"/>
                <a:ea typeface="Times New Roman"/>
                <a:cs typeface="Times New Roman"/>
                <a:sym typeface="Times New Roman"/>
              </a:rPr>
              <a:t>This is my 8th year at Perth Amboy High School. I have taught Algebra 1, Geometry, Algebra 2,  College Math, Consumer Math, Financial Literacy, Human and Physical Geography, Latin American Studies, and US History 2. My husband and I have an awesome 2.5 year old son, Anthony, and 2 crazy dogs, Snoopy and Reggie. </a:t>
            </a:r>
            <a:endParaRPr sz="3500" i="0" u="none" strike="noStrike" cap="none">
              <a:latin typeface="Times New Roman"/>
              <a:ea typeface="Times New Roman"/>
              <a:cs typeface="Times New Roman"/>
              <a:sym typeface="Times New Roman"/>
            </a:endParaRPr>
          </a:p>
          <a:p>
            <a:pPr marL="914400" marR="0" lvl="0" indent="0" algn="l" rtl="0">
              <a:lnSpc>
                <a:spcPct val="95000"/>
              </a:lnSpc>
              <a:spcBef>
                <a:spcPts val="1600"/>
              </a:spcBef>
              <a:spcAft>
                <a:spcPts val="0"/>
              </a:spcAft>
              <a:buClr>
                <a:srgbClr val="000000"/>
              </a:buClr>
              <a:buSzPts val="2500"/>
              <a:buFont typeface="Arial"/>
              <a:buNone/>
            </a:pPr>
            <a:endParaRPr sz="3500" i="0" u="none" strike="noStrike" cap="none">
              <a:latin typeface="Times New Roman"/>
              <a:ea typeface="Times New Roman"/>
              <a:cs typeface="Times New Roman"/>
              <a:sym typeface="Times New Roman"/>
            </a:endParaRPr>
          </a:p>
          <a:p>
            <a:pPr marL="0" marR="0" lvl="0" indent="0" algn="l" rtl="0">
              <a:lnSpc>
                <a:spcPct val="75000"/>
              </a:lnSpc>
              <a:spcBef>
                <a:spcPts val="1066"/>
              </a:spcBef>
              <a:spcAft>
                <a:spcPts val="0"/>
              </a:spcAft>
              <a:buClr>
                <a:srgbClr val="000000"/>
              </a:buClr>
              <a:buSzPts val="1700"/>
              <a:buFont typeface="Arial"/>
              <a:buNone/>
            </a:pPr>
            <a:endParaRPr sz="2500" i="0" u="none" strike="noStrike" cap="none">
              <a:latin typeface="Times New Roman"/>
              <a:ea typeface="Times New Roman"/>
              <a:cs typeface="Times New Roman"/>
              <a:sym typeface="Times New Roman"/>
            </a:endParaRPr>
          </a:p>
          <a:p>
            <a:pPr marL="0" marR="0" lvl="0" indent="0" algn="l" rtl="0">
              <a:lnSpc>
                <a:spcPct val="75000"/>
              </a:lnSpc>
              <a:spcBef>
                <a:spcPts val="1066"/>
              </a:spcBef>
              <a:spcAft>
                <a:spcPts val="0"/>
              </a:spcAft>
              <a:buClr>
                <a:srgbClr val="000000"/>
              </a:buClr>
              <a:buSzPts val="2500"/>
              <a:buFont typeface="Arial"/>
              <a:buNone/>
            </a:pPr>
            <a:r>
              <a:rPr lang="en-US" sz="2500" b="0" i="0" u="none" strike="noStrike" cap="none">
                <a:solidFill>
                  <a:schemeClr val="dk1"/>
                </a:solidFill>
                <a:latin typeface="Libre Baskerville"/>
                <a:ea typeface="Libre Baskerville"/>
                <a:cs typeface="Libre Baskerville"/>
                <a:sym typeface="Libre Baskerville"/>
              </a:rPr>
              <a:t>          </a:t>
            </a:r>
            <a:endParaRPr sz="1700" b="0" i="0" u="none" strike="noStrike" cap="none">
              <a:solidFill>
                <a:schemeClr val="dk1"/>
              </a:solidFill>
              <a:latin typeface="Libre Baskerville"/>
              <a:ea typeface="Libre Baskerville"/>
              <a:cs typeface="Libre Baskerville"/>
              <a:sym typeface="Libre Baskerville"/>
            </a:endParaRPr>
          </a:p>
          <a:p>
            <a:pPr marL="0" marR="0" lvl="0" indent="0" algn="l" rtl="0">
              <a:lnSpc>
                <a:spcPct val="75000"/>
              </a:lnSpc>
              <a:spcBef>
                <a:spcPts val="1066"/>
              </a:spcBef>
              <a:spcAft>
                <a:spcPts val="0"/>
              </a:spcAft>
              <a:buClr>
                <a:srgbClr val="000000"/>
              </a:buClr>
              <a:buSzPts val="1700"/>
              <a:buFont typeface="Arial"/>
              <a:buNone/>
            </a:pPr>
            <a:endParaRPr sz="1700" b="0" i="0" u="none" strike="noStrike" cap="none">
              <a:solidFill>
                <a:schemeClr val="dk1"/>
              </a:solidFill>
              <a:latin typeface="Libre Baskerville"/>
              <a:ea typeface="Libre Baskerville"/>
              <a:cs typeface="Libre Baskerville"/>
              <a:sym typeface="Libre Baskerville"/>
            </a:endParaRPr>
          </a:p>
          <a:p>
            <a:pPr marL="914400" marR="0" lvl="0" indent="0" algn="l" rtl="0">
              <a:lnSpc>
                <a:spcPct val="75000"/>
              </a:lnSpc>
              <a:spcBef>
                <a:spcPts val="1066"/>
              </a:spcBef>
              <a:spcAft>
                <a:spcPts val="0"/>
              </a:spcAft>
              <a:buClr>
                <a:srgbClr val="000000"/>
              </a:buClr>
              <a:buSzPts val="2500"/>
              <a:buFont typeface="Arial"/>
              <a:buNone/>
            </a:pPr>
            <a:endParaRPr sz="2500" b="0" i="0" u="none" strike="noStrike" cap="none">
              <a:solidFill>
                <a:schemeClr val="dk1"/>
              </a:solidFill>
              <a:latin typeface="Libre Baskerville"/>
              <a:ea typeface="Libre Baskerville"/>
              <a:cs typeface="Libre Baskerville"/>
              <a:sym typeface="Libre Baskerville"/>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sp>
        <p:nvSpPr>
          <p:cNvPr id="80" name="Google Shape;80;p3"/>
          <p:cNvSpPr txBox="1">
            <a:spLocks noGrp="1"/>
          </p:cNvSpPr>
          <p:nvPr>
            <p:ph type="body" idx="1"/>
          </p:nvPr>
        </p:nvSpPr>
        <p:spPr>
          <a:xfrm>
            <a:off x="1117309" y="1701800"/>
            <a:ext cx="10157354" cy="4470400"/>
          </a:xfrm>
          <a:prstGeom prst="rect">
            <a:avLst/>
          </a:prstGeom>
          <a:noFill/>
          <a:ln>
            <a:noFill/>
          </a:ln>
        </p:spPr>
        <p:txBody>
          <a:bodyPr spcFirstLastPara="1" wrap="square" lIns="121875" tIns="60925" rIns="121875" bIns="60925" anchor="t" anchorCtr="0">
            <a:normAutofit/>
          </a:bodyPr>
          <a:lstStyle/>
          <a:p>
            <a:pPr marL="304746" lvl="0" indent="-304746" algn="l" rtl="0">
              <a:lnSpc>
                <a:spcPct val="85000"/>
              </a:lnSpc>
              <a:spcBef>
                <a:spcPts val="1866"/>
              </a:spcBef>
              <a:spcAft>
                <a:spcPts val="0"/>
              </a:spcAft>
              <a:buClr>
                <a:srgbClr val="000000"/>
              </a:buClr>
              <a:buSzPts val="3000"/>
              <a:buFont typeface="Times New Roman"/>
              <a:buChar char="•"/>
            </a:pPr>
            <a:r>
              <a:rPr lang="en-US" sz="3000">
                <a:solidFill>
                  <a:srgbClr val="000000"/>
                </a:solidFill>
                <a:latin typeface="Times New Roman"/>
                <a:ea typeface="Times New Roman"/>
                <a:cs typeface="Times New Roman"/>
                <a:sym typeface="Times New Roman"/>
              </a:rPr>
              <a:t>My email is </a:t>
            </a:r>
            <a:r>
              <a:rPr lang="en-US" sz="3000" u="sng">
                <a:solidFill>
                  <a:srgbClr val="000000"/>
                </a:solidFill>
                <a:latin typeface="Times New Roman"/>
                <a:ea typeface="Times New Roman"/>
                <a:cs typeface="Times New Roman"/>
                <a:sym typeface="Times New Roman"/>
                <a:hlinkClick r:id="rId3">
                  <a:extLst>
                    <a:ext uri="{A12FA001-AC4F-418D-AE19-62706E023703}">
                      <ahyp:hlinkClr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val="tx"/>
                    </a:ext>
                  </a:extLst>
                </a:hlinkClick>
              </a:rPr>
              <a:t>davejohnson@paps.net</a:t>
            </a:r>
            <a:endParaRPr sz="3000">
              <a:solidFill>
                <a:srgbClr val="000000"/>
              </a:solidFill>
              <a:latin typeface="Times New Roman"/>
              <a:ea typeface="Times New Roman"/>
              <a:cs typeface="Times New Roman"/>
              <a:sym typeface="Times New Roman"/>
            </a:endParaRPr>
          </a:p>
          <a:p>
            <a:pPr marL="457200" lvl="0" indent="-419100" algn="l" rtl="0">
              <a:lnSpc>
                <a:spcPct val="85000"/>
              </a:lnSpc>
              <a:spcBef>
                <a:spcPts val="1866"/>
              </a:spcBef>
              <a:spcAft>
                <a:spcPts val="0"/>
              </a:spcAft>
              <a:buClr>
                <a:srgbClr val="000000"/>
              </a:buClr>
              <a:buSzPts val="3000"/>
              <a:buFont typeface="Times New Roman"/>
              <a:buChar char="•"/>
            </a:pPr>
            <a:r>
              <a:rPr lang="en-US" sz="3000">
                <a:solidFill>
                  <a:srgbClr val="000000"/>
                </a:solidFill>
                <a:latin typeface="Times New Roman"/>
                <a:ea typeface="Times New Roman"/>
                <a:cs typeface="Times New Roman"/>
                <a:sym typeface="Times New Roman"/>
              </a:rPr>
              <a:t>Please feel free to contact me with any questions or concerns.</a:t>
            </a:r>
            <a:endParaRPr>
              <a:solidFill>
                <a:srgbClr val="000000"/>
              </a:solidFill>
              <a:latin typeface="Times New Roman"/>
              <a:ea typeface="Times New Roman"/>
              <a:cs typeface="Times New Roman"/>
              <a:sym typeface="Times New Roman"/>
            </a:endParaRPr>
          </a:p>
          <a:p>
            <a:pPr marL="457200" lvl="0" indent="-419100" algn="l" rtl="0">
              <a:lnSpc>
                <a:spcPct val="85000"/>
              </a:lnSpc>
              <a:spcBef>
                <a:spcPts val="1866"/>
              </a:spcBef>
              <a:spcAft>
                <a:spcPts val="0"/>
              </a:spcAft>
              <a:buClr>
                <a:srgbClr val="000000"/>
              </a:buClr>
              <a:buSzPts val="3000"/>
              <a:buFont typeface="Times New Roman"/>
              <a:buChar char="•"/>
            </a:pPr>
            <a:r>
              <a:rPr lang="en-US" sz="3000">
                <a:solidFill>
                  <a:srgbClr val="000000"/>
                </a:solidFill>
                <a:latin typeface="Times New Roman"/>
                <a:ea typeface="Times New Roman"/>
                <a:cs typeface="Times New Roman"/>
                <a:sym typeface="Times New Roman"/>
              </a:rPr>
              <a:t>Contact Hours: Mon–Fri:  </a:t>
            </a:r>
            <a:endParaRPr>
              <a:solidFill>
                <a:srgbClr val="000000"/>
              </a:solidFill>
              <a:latin typeface="Times New Roman"/>
              <a:ea typeface="Times New Roman"/>
              <a:cs typeface="Times New Roman"/>
              <a:sym typeface="Times New Roman"/>
            </a:endParaRPr>
          </a:p>
          <a:p>
            <a:pPr marL="914400" lvl="1" indent="-393700" algn="l" rtl="0">
              <a:lnSpc>
                <a:spcPct val="85000"/>
              </a:lnSpc>
              <a:spcBef>
                <a:spcPts val="1066"/>
              </a:spcBef>
              <a:spcAft>
                <a:spcPts val="0"/>
              </a:spcAft>
              <a:buClr>
                <a:srgbClr val="000000"/>
              </a:buClr>
              <a:buSzPts val="2600"/>
              <a:buFont typeface="Times New Roman"/>
              <a:buChar char="–"/>
            </a:pPr>
            <a:r>
              <a:rPr lang="en-US" sz="2600">
                <a:solidFill>
                  <a:srgbClr val="000000"/>
                </a:solidFill>
                <a:latin typeface="Times New Roman"/>
                <a:ea typeface="Times New Roman"/>
                <a:cs typeface="Times New Roman"/>
                <a:sym typeface="Times New Roman"/>
              </a:rPr>
              <a:t>8:00 AM – 9:30 AM</a:t>
            </a:r>
            <a:endParaRPr>
              <a:solidFill>
                <a:srgbClr val="000000"/>
              </a:solidFill>
              <a:latin typeface="Times New Roman"/>
              <a:ea typeface="Times New Roman"/>
              <a:cs typeface="Times New Roman"/>
              <a:sym typeface="Times New Roman"/>
            </a:endParaRPr>
          </a:p>
          <a:p>
            <a:pPr marL="914400" lvl="1" indent="-393700" algn="l" rtl="0">
              <a:lnSpc>
                <a:spcPct val="85000"/>
              </a:lnSpc>
              <a:spcBef>
                <a:spcPts val="1066"/>
              </a:spcBef>
              <a:spcAft>
                <a:spcPts val="0"/>
              </a:spcAft>
              <a:buClr>
                <a:srgbClr val="000000"/>
              </a:buClr>
              <a:buSzPts val="2600"/>
              <a:buFont typeface="Times New Roman"/>
              <a:buChar char="–"/>
            </a:pPr>
            <a:r>
              <a:rPr lang="en-US" sz="2600">
                <a:solidFill>
                  <a:srgbClr val="000000"/>
                </a:solidFill>
                <a:latin typeface="Times New Roman"/>
                <a:ea typeface="Times New Roman"/>
                <a:cs typeface="Times New Roman"/>
                <a:sym typeface="Times New Roman"/>
              </a:rPr>
              <a:t>2:15 PM – 3:10 PM</a:t>
            </a:r>
            <a:endParaRPr>
              <a:solidFill>
                <a:srgbClr val="000000"/>
              </a:solidFill>
              <a:latin typeface="Times New Roman"/>
              <a:ea typeface="Times New Roman"/>
              <a:cs typeface="Times New Roman"/>
              <a:sym typeface="Times New Roman"/>
            </a:endParaRPr>
          </a:p>
          <a:p>
            <a:pPr marL="914400" lvl="1" indent="-393700" algn="l" rtl="0">
              <a:lnSpc>
                <a:spcPct val="85000"/>
              </a:lnSpc>
              <a:spcBef>
                <a:spcPts val="1066"/>
              </a:spcBef>
              <a:spcAft>
                <a:spcPts val="0"/>
              </a:spcAft>
              <a:buClr>
                <a:srgbClr val="000000"/>
              </a:buClr>
              <a:buSzPts val="2600"/>
              <a:buFont typeface="Times New Roman"/>
              <a:buChar char="–"/>
            </a:pPr>
            <a:r>
              <a:rPr lang="en-US" sz="2600">
                <a:solidFill>
                  <a:srgbClr val="000000"/>
                </a:solidFill>
                <a:latin typeface="Times New Roman"/>
                <a:ea typeface="Times New Roman"/>
                <a:cs typeface="Times New Roman"/>
                <a:sym typeface="Times New Roman"/>
              </a:rPr>
              <a:t>In your email please identify your student and the best number and time for me to reach you.</a:t>
            </a:r>
            <a:endParaRPr sz="3000">
              <a:solidFill>
                <a:srgbClr val="000000"/>
              </a:solidFill>
              <a:latin typeface="Times New Roman"/>
              <a:ea typeface="Times New Roman"/>
              <a:cs typeface="Times New Roman"/>
              <a:sym typeface="Times New Roman"/>
            </a:endParaRPr>
          </a:p>
        </p:txBody>
      </p:sp>
      <p:sp>
        <p:nvSpPr>
          <p:cNvPr id="81" name="Google Shape;81;p3"/>
          <p:cNvSpPr txBox="1">
            <a:spLocks noGrp="1"/>
          </p:cNvSpPr>
          <p:nvPr>
            <p:ph type="title"/>
          </p:nvPr>
        </p:nvSpPr>
        <p:spPr>
          <a:xfrm>
            <a:off x="1117309" y="76200"/>
            <a:ext cx="10157354" cy="1397000"/>
          </a:xfrm>
          <a:prstGeom prst="rect">
            <a:avLst/>
          </a:prstGeom>
          <a:noFill/>
          <a:ln>
            <a:noFill/>
          </a:ln>
        </p:spPr>
        <p:txBody>
          <a:bodyPr spcFirstLastPara="1" wrap="square" lIns="121875" tIns="60925" rIns="121875" bIns="60925" anchor="b" anchorCtr="0">
            <a:normAutofit/>
          </a:bodyPr>
          <a:lstStyle/>
          <a:p>
            <a:pPr marL="0" lvl="0" indent="0" algn="l" rtl="0">
              <a:lnSpc>
                <a:spcPct val="85000"/>
              </a:lnSpc>
              <a:spcBef>
                <a:spcPts val="0"/>
              </a:spcBef>
              <a:spcAft>
                <a:spcPts val="0"/>
              </a:spcAft>
              <a:buClr>
                <a:srgbClr val="31521B"/>
              </a:buClr>
              <a:buSzPts val="4400"/>
              <a:buFont typeface="Century Gothic"/>
              <a:buNone/>
            </a:pPr>
            <a:r>
              <a:rPr lang="en-US"/>
              <a:t>Contact Information - Mr. Johnson</a:t>
            </a:r>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86"/>
        <p:cNvGrpSpPr/>
        <p:nvPr/>
      </p:nvGrpSpPr>
      <p:grpSpPr>
        <a:xfrm>
          <a:off x="0" y="0"/>
          <a:ext cx="0" cy="0"/>
          <a:chOff x="0" y="0"/>
          <a:chExt cx="0" cy="0"/>
        </a:xfrm>
      </p:grpSpPr>
      <p:sp>
        <p:nvSpPr>
          <p:cNvPr id="87" name="Google Shape;87;g9a2dabd532_1_1"/>
          <p:cNvSpPr txBox="1">
            <a:spLocks noGrp="1"/>
          </p:cNvSpPr>
          <p:nvPr>
            <p:ph type="body" idx="1"/>
          </p:nvPr>
        </p:nvSpPr>
        <p:spPr>
          <a:xfrm>
            <a:off x="1117309" y="1701800"/>
            <a:ext cx="10157400" cy="4470300"/>
          </a:xfrm>
          <a:prstGeom prst="rect">
            <a:avLst/>
          </a:prstGeom>
          <a:noFill/>
          <a:ln>
            <a:noFill/>
          </a:ln>
        </p:spPr>
        <p:txBody>
          <a:bodyPr spcFirstLastPara="1" wrap="square" lIns="121875" tIns="60925" rIns="121875" bIns="60925" anchor="t" anchorCtr="0">
            <a:noAutofit/>
          </a:bodyPr>
          <a:lstStyle/>
          <a:p>
            <a:pPr marL="304746" lvl="0" indent="-304746" algn="l" rtl="0">
              <a:lnSpc>
                <a:spcPct val="85000"/>
              </a:lnSpc>
              <a:spcBef>
                <a:spcPts val="1866"/>
              </a:spcBef>
              <a:spcAft>
                <a:spcPts val="0"/>
              </a:spcAft>
              <a:buClr>
                <a:srgbClr val="000000"/>
              </a:buClr>
              <a:buSzPts val="3000"/>
              <a:buFont typeface="Times New Roman"/>
              <a:buChar char="•"/>
            </a:pPr>
            <a:r>
              <a:rPr lang="en-US" sz="3000">
                <a:solidFill>
                  <a:srgbClr val="000000"/>
                </a:solidFill>
                <a:latin typeface="Times New Roman"/>
                <a:ea typeface="Times New Roman"/>
                <a:cs typeface="Times New Roman"/>
                <a:sym typeface="Times New Roman"/>
              </a:rPr>
              <a:t>My email is </a:t>
            </a:r>
            <a:r>
              <a:rPr lang="en-US" sz="3000" u="sng">
                <a:solidFill>
                  <a:srgbClr val="000000"/>
                </a:solidFill>
                <a:latin typeface="Times New Roman"/>
                <a:ea typeface="Times New Roman"/>
                <a:cs typeface="Times New Roman"/>
                <a:sym typeface="Times New Roman"/>
                <a:hlinkClick r:id="rId3">
                  <a:extLst>
                    <a:ext uri="{A12FA001-AC4F-418D-AE19-62706E023703}">
                      <ahyp:hlinkClr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val="tx"/>
                    </a:ext>
                  </a:extLst>
                </a:hlinkClick>
              </a:rPr>
              <a:t>leawelch@paps.net</a:t>
            </a:r>
            <a:r>
              <a:rPr lang="en-US" sz="3000">
                <a:solidFill>
                  <a:srgbClr val="000000"/>
                </a:solidFill>
                <a:latin typeface="Times New Roman"/>
                <a:ea typeface="Times New Roman"/>
                <a:cs typeface="Times New Roman"/>
                <a:sym typeface="Times New Roman"/>
              </a:rPr>
              <a:t> </a:t>
            </a:r>
            <a:endParaRPr>
              <a:solidFill>
                <a:srgbClr val="000000"/>
              </a:solidFill>
              <a:latin typeface="Times New Roman"/>
              <a:ea typeface="Times New Roman"/>
              <a:cs typeface="Times New Roman"/>
              <a:sym typeface="Times New Roman"/>
            </a:endParaRPr>
          </a:p>
          <a:p>
            <a:pPr marL="304746" lvl="0" indent="-304746" algn="l" rtl="0">
              <a:lnSpc>
                <a:spcPct val="85000"/>
              </a:lnSpc>
              <a:spcBef>
                <a:spcPts val="1866"/>
              </a:spcBef>
              <a:spcAft>
                <a:spcPts val="0"/>
              </a:spcAft>
              <a:buClr>
                <a:srgbClr val="000000"/>
              </a:buClr>
              <a:buSzPts val="3000"/>
              <a:buFont typeface="Times New Roman"/>
              <a:buChar char="•"/>
            </a:pPr>
            <a:r>
              <a:rPr lang="en-US" sz="3000">
                <a:solidFill>
                  <a:srgbClr val="000000"/>
                </a:solidFill>
                <a:latin typeface="Times New Roman"/>
                <a:ea typeface="Times New Roman"/>
                <a:cs typeface="Times New Roman"/>
                <a:sym typeface="Times New Roman"/>
              </a:rPr>
              <a:t>Please feel free to contact me with any questions or concerns.</a:t>
            </a:r>
            <a:endParaRPr>
              <a:solidFill>
                <a:srgbClr val="000000"/>
              </a:solidFill>
              <a:latin typeface="Times New Roman"/>
              <a:ea typeface="Times New Roman"/>
              <a:cs typeface="Times New Roman"/>
              <a:sym typeface="Times New Roman"/>
            </a:endParaRPr>
          </a:p>
          <a:p>
            <a:pPr marL="304746" lvl="0" indent="-304746" algn="l" rtl="0">
              <a:lnSpc>
                <a:spcPct val="85000"/>
              </a:lnSpc>
              <a:spcBef>
                <a:spcPts val="1866"/>
              </a:spcBef>
              <a:spcAft>
                <a:spcPts val="0"/>
              </a:spcAft>
              <a:buClr>
                <a:srgbClr val="000000"/>
              </a:buClr>
              <a:buSzPts val="3000"/>
              <a:buFont typeface="Times New Roman"/>
              <a:buChar char="•"/>
            </a:pPr>
            <a:r>
              <a:rPr lang="en-US" sz="3000">
                <a:solidFill>
                  <a:srgbClr val="000000"/>
                </a:solidFill>
                <a:latin typeface="Times New Roman"/>
                <a:ea typeface="Times New Roman"/>
                <a:cs typeface="Times New Roman"/>
                <a:sym typeface="Times New Roman"/>
              </a:rPr>
              <a:t>Contact Hours: Mon–Fri:  </a:t>
            </a:r>
            <a:endParaRPr>
              <a:solidFill>
                <a:srgbClr val="000000"/>
              </a:solidFill>
              <a:latin typeface="Times New Roman"/>
              <a:ea typeface="Times New Roman"/>
              <a:cs typeface="Times New Roman"/>
              <a:sym typeface="Times New Roman"/>
            </a:endParaRPr>
          </a:p>
          <a:p>
            <a:pPr marL="731391" lvl="1" indent="-304746" algn="l" rtl="0">
              <a:lnSpc>
                <a:spcPct val="85000"/>
              </a:lnSpc>
              <a:spcBef>
                <a:spcPts val="1066"/>
              </a:spcBef>
              <a:spcAft>
                <a:spcPts val="0"/>
              </a:spcAft>
              <a:buClr>
                <a:srgbClr val="000000"/>
              </a:buClr>
              <a:buSzPts val="2600"/>
              <a:buFont typeface="Times New Roman"/>
              <a:buChar char="–"/>
            </a:pPr>
            <a:r>
              <a:rPr lang="en-US" sz="2600">
                <a:solidFill>
                  <a:srgbClr val="000000"/>
                </a:solidFill>
                <a:latin typeface="Times New Roman"/>
                <a:ea typeface="Times New Roman"/>
                <a:cs typeface="Times New Roman"/>
                <a:sym typeface="Times New Roman"/>
              </a:rPr>
              <a:t>8:00 AM – 9:30 AM</a:t>
            </a:r>
            <a:endParaRPr>
              <a:solidFill>
                <a:srgbClr val="000000"/>
              </a:solidFill>
              <a:latin typeface="Times New Roman"/>
              <a:ea typeface="Times New Roman"/>
              <a:cs typeface="Times New Roman"/>
              <a:sym typeface="Times New Roman"/>
            </a:endParaRPr>
          </a:p>
          <a:p>
            <a:pPr marL="731391" lvl="1" indent="-304746" algn="l" rtl="0">
              <a:lnSpc>
                <a:spcPct val="85000"/>
              </a:lnSpc>
              <a:spcBef>
                <a:spcPts val="1066"/>
              </a:spcBef>
              <a:spcAft>
                <a:spcPts val="0"/>
              </a:spcAft>
              <a:buClr>
                <a:srgbClr val="000000"/>
              </a:buClr>
              <a:buSzPts val="2600"/>
              <a:buFont typeface="Times New Roman"/>
              <a:buChar char="–"/>
            </a:pPr>
            <a:r>
              <a:rPr lang="en-US" sz="2600">
                <a:solidFill>
                  <a:srgbClr val="000000"/>
                </a:solidFill>
                <a:latin typeface="Times New Roman"/>
                <a:ea typeface="Times New Roman"/>
                <a:cs typeface="Times New Roman"/>
                <a:sym typeface="Times New Roman"/>
              </a:rPr>
              <a:t>2:15 PM – 3:10 PM</a:t>
            </a:r>
            <a:endParaRPr>
              <a:solidFill>
                <a:srgbClr val="000000"/>
              </a:solidFill>
              <a:latin typeface="Times New Roman"/>
              <a:ea typeface="Times New Roman"/>
              <a:cs typeface="Times New Roman"/>
              <a:sym typeface="Times New Roman"/>
            </a:endParaRPr>
          </a:p>
          <a:p>
            <a:pPr marL="731391" lvl="1" indent="-304746" algn="l" rtl="0">
              <a:lnSpc>
                <a:spcPct val="85000"/>
              </a:lnSpc>
              <a:spcBef>
                <a:spcPts val="1066"/>
              </a:spcBef>
              <a:spcAft>
                <a:spcPts val="0"/>
              </a:spcAft>
              <a:buSzPts val="2600"/>
              <a:buChar char="–"/>
            </a:pPr>
            <a:r>
              <a:rPr lang="en-US" sz="2600">
                <a:solidFill>
                  <a:srgbClr val="000000"/>
                </a:solidFill>
                <a:latin typeface="Times New Roman"/>
                <a:ea typeface="Times New Roman"/>
                <a:cs typeface="Times New Roman"/>
                <a:sym typeface="Times New Roman"/>
              </a:rPr>
              <a:t>In your email please identify your student and the best number and time for me to reach you</a:t>
            </a:r>
            <a:r>
              <a:rPr lang="en-US" sz="2600">
                <a:latin typeface="Libre Baskerville"/>
                <a:ea typeface="Libre Baskerville"/>
                <a:cs typeface="Libre Baskerville"/>
                <a:sym typeface="Libre Baskerville"/>
              </a:rPr>
              <a:t>. </a:t>
            </a:r>
            <a:endParaRPr sz="2600">
              <a:latin typeface="Libre Baskerville"/>
              <a:ea typeface="Libre Baskerville"/>
              <a:cs typeface="Libre Baskerville"/>
              <a:sym typeface="Libre Baskerville"/>
            </a:endParaRPr>
          </a:p>
          <a:p>
            <a:pPr marL="0" lvl="0" indent="0" algn="l" rtl="0">
              <a:lnSpc>
                <a:spcPct val="95000"/>
              </a:lnSpc>
              <a:spcBef>
                <a:spcPts val="1866"/>
              </a:spcBef>
              <a:spcAft>
                <a:spcPts val="0"/>
              </a:spcAft>
              <a:buSzPts val="1800"/>
              <a:buNone/>
            </a:pPr>
            <a:endParaRPr/>
          </a:p>
        </p:txBody>
      </p:sp>
      <p:sp>
        <p:nvSpPr>
          <p:cNvPr id="88" name="Google Shape;88;g9a2dabd532_1_1"/>
          <p:cNvSpPr txBox="1">
            <a:spLocks noGrp="1"/>
          </p:cNvSpPr>
          <p:nvPr>
            <p:ph type="title"/>
          </p:nvPr>
        </p:nvSpPr>
        <p:spPr>
          <a:xfrm>
            <a:off x="547150" y="0"/>
            <a:ext cx="11297700" cy="1397100"/>
          </a:xfrm>
          <a:prstGeom prst="rect">
            <a:avLst/>
          </a:prstGeom>
          <a:noFill/>
          <a:ln>
            <a:noFill/>
          </a:ln>
        </p:spPr>
        <p:txBody>
          <a:bodyPr spcFirstLastPara="1" wrap="square" lIns="121875" tIns="60925" rIns="121875" bIns="60925" anchor="b" anchorCtr="0">
            <a:noAutofit/>
          </a:bodyPr>
          <a:lstStyle/>
          <a:p>
            <a:pPr marL="0" lvl="0" indent="0" algn="l" rtl="0">
              <a:lnSpc>
                <a:spcPct val="85000"/>
              </a:lnSpc>
              <a:spcBef>
                <a:spcPts val="0"/>
              </a:spcBef>
              <a:spcAft>
                <a:spcPts val="0"/>
              </a:spcAft>
              <a:buClr>
                <a:srgbClr val="31521B"/>
              </a:buClr>
              <a:buSzPts val="4400"/>
              <a:buFont typeface="Century Gothic"/>
              <a:buNone/>
            </a:pPr>
            <a:r>
              <a:rPr lang="en-US"/>
              <a:t>Contact Information - Mrs. Lea Welch</a:t>
            </a:r>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98"/>
        <p:cNvGrpSpPr/>
        <p:nvPr/>
      </p:nvGrpSpPr>
      <p:grpSpPr>
        <a:xfrm>
          <a:off x="0" y="0"/>
          <a:ext cx="0" cy="0"/>
          <a:chOff x="0" y="0"/>
          <a:chExt cx="0" cy="0"/>
        </a:xfrm>
      </p:grpSpPr>
      <p:sp>
        <p:nvSpPr>
          <p:cNvPr id="99" name="Google Shape;99;p5"/>
          <p:cNvSpPr txBox="1">
            <a:spLocks noGrp="1"/>
          </p:cNvSpPr>
          <p:nvPr>
            <p:ph type="body" idx="1"/>
          </p:nvPr>
        </p:nvSpPr>
        <p:spPr>
          <a:xfrm>
            <a:off x="608012" y="1447800"/>
            <a:ext cx="11125200" cy="5105400"/>
          </a:xfrm>
          <a:prstGeom prst="rect">
            <a:avLst/>
          </a:prstGeom>
          <a:noFill/>
          <a:ln>
            <a:noFill/>
          </a:ln>
        </p:spPr>
        <p:txBody>
          <a:bodyPr spcFirstLastPara="1" wrap="square" lIns="121875" tIns="60925" rIns="121875" bIns="60925" anchor="t" anchorCtr="0">
            <a:normAutofit/>
          </a:bodyPr>
          <a:lstStyle/>
          <a:p>
            <a:pPr marL="731392" lvl="1" indent="-304747">
              <a:lnSpc>
                <a:spcPct val="85000"/>
              </a:lnSpc>
              <a:spcBef>
                <a:spcPts val="0"/>
              </a:spcBef>
              <a:buClr>
                <a:srgbClr val="000000"/>
              </a:buClr>
              <a:buSzPts val="2400"/>
              <a:buFont typeface="Times New Roman"/>
              <a:buChar char="–"/>
            </a:pPr>
            <a:r>
              <a:rPr lang="en-US" sz="2400" b="1" dirty="0">
                <a:solidFill>
                  <a:srgbClr val="000000"/>
                </a:solidFill>
                <a:latin typeface="Times New Roman"/>
                <a:ea typeface="Times New Roman"/>
                <a:cs typeface="Times New Roman"/>
                <a:sym typeface="Times New Roman"/>
              </a:rPr>
              <a:t>Be Visible: </a:t>
            </a:r>
            <a:r>
              <a:rPr lang="en-US" sz="2400" dirty="0">
                <a:solidFill>
                  <a:srgbClr val="000000"/>
                </a:solidFill>
                <a:latin typeface="Times New Roman"/>
                <a:ea typeface="Times New Roman"/>
                <a:cs typeface="Times New Roman"/>
                <a:sym typeface="Times New Roman"/>
              </a:rPr>
              <a:t>Remain on camera the whole the class period. </a:t>
            </a:r>
          </a:p>
          <a:p>
            <a:pPr marL="883845" lvl="2" indent="0">
              <a:lnSpc>
                <a:spcPct val="85000"/>
              </a:lnSpc>
              <a:spcBef>
                <a:spcPts val="0"/>
              </a:spcBef>
              <a:buClr>
                <a:srgbClr val="000000"/>
              </a:buClr>
              <a:buSzPts val="2400"/>
              <a:buNone/>
            </a:pPr>
            <a:r>
              <a:rPr lang="en-US" sz="1800" dirty="0">
                <a:solidFill>
                  <a:srgbClr val="000000"/>
                </a:solidFill>
                <a:latin typeface="Times New Roman"/>
                <a:ea typeface="Times New Roman"/>
                <a:cs typeface="Times New Roman"/>
                <a:sym typeface="Times New Roman"/>
              </a:rPr>
              <a:t> (Report any problems to the technology help desk, and forward us a copy of the “ticket”)</a:t>
            </a:r>
          </a:p>
          <a:p>
            <a:pPr marL="883845" lvl="2" indent="0">
              <a:lnSpc>
                <a:spcPct val="85000"/>
              </a:lnSpc>
              <a:spcBef>
                <a:spcPts val="0"/>
              </a:spcBef>
              <a:buClr>
                <a:srgbClr val="000000"/>
              </a:buClr>
              <a:buSzPts val="2400"/>
              <a:buNone/>
            </a:pPr>
            <a:endParaRPr lang="en-US" sz="1800" dirty="0">
              <a:solidFill>
                <a:srgbClr val="000000"/>
              </a:solidFill>
              <a:latin typeface="Times New Roman"/>
              <a:ea typeface="Times New Roman"/>
              <a:cs typeface="Times New Roman"/>
              <a:sym typeface="Times New Roman"/>
            </a:endParaRPr>
          </a:p>
          <a:p>
            <a:pPr marL="731392" lvl="1" indent="-304747">
              <a:lnSpc>
                <a:spcPct val="85000"/>
              </a:lnSpc>
              <a:buClr>
                <a:srgbClr val="000000"/>
              </a:buClr>
              <a:buSzPts val="2400"/>
              <a:buFont typeface="Times New Roman"/>
              <a:buChar char="–"/>
            </a:pPr>
            <a:r>
              <a:rPr lang="en-US" sz="2400" b="1" dirty="0">
                <a:solidFill>
                  <a:srgbClr val="000000"/>
                </a:solidFill>
                <a:latin typeface="Times New Roman"/>
                <a:ea typeface="Times New Roman"/>
                <a:cs typeface="Times New Roman"/>
                <a:sym typeface="Times New Roman"/>
              </a:rPr>
              <a:t>Speak when called on:</a:t>
            </a:r>
            <a:r>
              <a:rPr lang="en-US" sz="2400" dirty="0">
                <a:solidFill>
                  <a:srgbClr val="000000"/>
                </a:solidFill>
                <a:latin typeface="Times New Roman"/>
                <a:ea typeface="Times New Roman"/>
                <a:cs typeface="Times New Roman"/>
                <a:sym typeface="Times New Roman"/>
              </a:rPr>
              <a:t> It’s a class, not a show. Students need to participate.</a:t>
            </a:r>
            <a:br>
              <a:rPr lang="en-US" sz="2400" dirty="0">
                <a:solidFill>
                  <a:srgbClr val="000000"/>
                </a:solidFill>
                <a:latin typeface="Times New Roman"/>
                <a:ea typeface="Times New Roman"/>
                <a:cs typeface="Times New Roman"/>
                <a:sym typeface="Times New Roman"/>
              </a:rPr>
            </a:br>
            <a:r>
              <a:rPr lang="en-US" sz="2400" dirty="0">
                <a:solidFill>
                  <a:srgbClr val="000000"/>
                </a:solidFill>
                <a:latin typeface="Times New Roman"/>
                <a:ea typeface="Times New Roman"/>
                <a:cs typeface="Times New Roman"/>
                <a:sym typeface="Times New Roman"/>
              </a:rPr>
              <a:t>  (</a:t>
            </a:r>
            <a:r>
              <a:rPr lang="en-US" sz="1800" dirty="0">
                <a:solidFill>
                  <a:srgbClr val="000000"/>
                </a:solidFill>
                <a:latin typeface="Times New Roman"/>
                <a:ea typeface="Times New Roman"/>
                <a:cs typeface="Times New Roman"/>
                <a:sym typeface="Times New Roman"/>
              </a:rPr>
              <a:t>O</a:t>
            </a:r>
            <a:r>
              <a:rPr lang="en-US" sz="1800" dirty="0">
                <a:solidFill>
                  <a:srgbClr val="000000"/>
                </a:solidFill>
                <a:latin typeface="Times New Roman"/>
                <a:cs typeface="Times New Roman"/>
                <a:sym typeface="Times New Roman"/>
              </a:rPr>
              <a:t>therwise keep the microphone off so we can all hear ourselves)</a:t>
            </a:r>
            <a:r>
              <a:rPr lang="en-US" sz="2400" dirty="0">
                <a:solidFill>
                  <a:srgbClr val="000000"/>
                </a:solidFill>
                <a:latin typeface="Times New Roman"/>
                <a:ea typeface="Times New Roman"/>
                <a:cs typeface="Times New Roman"/>
                <a:sym typeface="Times New Roman"/>
              </a:rPr>
              <a:t>. </a:t>
            </a:r>
          </a:p>
          <a:p>
            <a:pPr marL="731392" lvl="1" indent="-304747">
              <a:lnSpc>
                <a:spcPct val="85000"/>
              </a:lnSpc>
              <a:buClr>
                <a:srgbClr val="000000"/>
              </a:buClr>
              <a:buSzPts val="2400"/>
              <a:buFont typeface="Times New Roman"/>
              <a:buChar char="–"/>
            </a:pPr>
            <a:endParaRPr lang="en-US" sz="2400" dirty="0">
              <a:solidFill>
                <a:srgbClr val="000000"/>
              </a:solidFill>
              <a:latin typeface="Times New Roman"/>
              <a:ea typeface="Times New Roman"/>
              <a:cs typeface="Times New Roman"/>
              <a:sym typeface="Times New Roman"/>
            </a:endParaRPr>
          </a:p>
          <a:p>
            <a:pPr marL="731392" lvl="1" indent="-304747">
              <a:lnSpc>
                <a:spcPct val="85000"/>
              </a:lnSpc>
              <a:buClr>
                <a:srgbClr val="000000"/>
              </a:buClr>
              <a:buSzPts val="2400"/>
              <a:buFont typeface="Times New Roman"/>
              <a:buChar char="–"/>
            </a:pPr>
            <a:r>
              <a:rPr lang="en-US" sz="2400" b="1" dirty="0">
                <a:solidFill>
                  <a:srgbClr val="000000"/>
                </a:solidFill>
                <a:latin typeface="Times New Roman"/>
                <a:ea typeface="Times New Roman"/>
                <a:cs typeface="Times New Roman"/>
                <a:sym typeface="Times New Roman"/>
              </a:rPr>
              <a:t>Be on time: </a:t>
            </a:r>
            <a:r>
              <a:rPr lang="en-US" sz="2400" dirty="0">
                <a:solidFill>
                  <a:srgbClr val="000000"/>
                </a:solidFill>
                <a:latin typeface="Times New Roman"/>
                <a:ea typeface="Times New Roman"/>
                <a:cs typeface="Times New Roman"/>
                <a:sym typeface="Times New Roman"/>
              </a:rPr>
              <a:t>It’s not fair to have to explain everything again for latecomers. </a:t>
            </a:r>
            <a:br>
              <a:rPr lang="en-US" sz="2400" dirty="0">
                <a:solidFill>
                  <a:srgbClr val="000000"/>
                </a:solidFill>
                <a:latin typeface="Times New Roman"/>
                <a:ea typeface="Times New Roman"/>
                <a:cs typeface="Times New Roman"/>
                <a:sym typeface="Times New Roman"/>
              </a:rPr>
            </a:br>
            <a:r>
              <a:rPr lang="en-US" sz="2400" dirty="0">
                <a:solidFill>
                  <a:srgbClr val="000000"/>
                </a:solidFill>
                <a:latin typeface="Times New Roman"/>
                <a:ea typeface="Times New Roman"/>
                <a:cs typeface="Times New Roman"/>
                <a:sym typeface="Times New Roman"/>
              </a:rPr>
              <a:t>  </a:t>
            </a:r>
            <a:r>
              <a:rPr lang="en-US" sz="1800" dirty="0">
                <a:solidFill>
                  <a:srgbClr val="000000"/>
                </a:solidFill>
                <a:latin typeface="Times New Roman"/>
                <a:cs typeface="Times New Roman"/>
                <a:sym typeface="Times New Roman"/>
              </a:rPr>
              <a:t> (Report any issues/concerns to the teacher, privately, not in front of the class if possible)</a:t>
            </a:r>
          </a:p>
          <a:p>
            <a:pPr marL="426645" lvl="1" indent="0">
              <a:lnSpc>
                <a:spcPct val="85000"/>
              </a:lnSpc>
              <a:buSzPts val="2400"/>
              <a:buNone/>
            </a:pPr>
            <a:endParaRPr lang="en-US" sz="2400" dirty="0">
              <a:solidFill>
                <a:srgbClr val="000000"/>
              </a:solidFill>
              <a:latin typeface="Times New Roman"/>
              <a:ea typeface="Times New Roman"/>
              <a:cs typeface="Times New Roman"/>
              <a:sym typeface="Times New Roman"/>
            </a:endParaRPr>
          </a:p>
          <a:p>
            <a:pPr marL="731392" lvl="1" indent="-304747">
              <a:lnSpc>
                <a:spcPct val="85000"/>
              </a:lnSpc>
              <a:buClr>
                <a:srgbClr val="000000"/>
              </a:buClr>
              <a:buSzPts val="2400"/>
              <a:buFont typeface="Times New Roman"/>
              <a:buChar char="–"/>
            </a:pPr>
            <a:r>
              <a:rPr lang="en-US" sz="2400" b="1" dirty="0">
                <a:solidFill>
                  <a:srgbClr val="000000"/>
                </a:solidFill>
                <a:latin typeface="Times New Roman"/>
                <a:ea typeface="Times New Roman"/>
                <a:cs typeface="Times New Roman"/>
                <a:sym typeface="Times New Roman"/>
              </a:rPr>
              <a:t>Complete your Work: </a:t>
            </a:r>
            <a:r>
              <a:rPr lang="en-US" sz="2400" dirty="0">
                <a:solidFill>
                  <a:srgbClr val="000000"/>
                </a:solidFill>
                <a:latin typeface="Times New Roman"/>
                <a:ea typeface="Times New Roman"/>
                <a:cs typeface="Times New Roman"/>
                <a:sym typeface="Times New Roman"/>
              </a:rPr>
              <a:t>Do it and send it in. That’s how one earns their grade!</a:t>
            </a:r>
            <a:endParaRPr lang="en-US" sz="2000" dirty="0">
              <a:solidFill>
                <a:srgbClr val="000000"/>
              </a:solidFill>
              <a:latin typeface="Times New Roman"/>
              <a:ea typeface="Times New Roman"/>
              <a:cs typeface="Times New Roman"/>
              <a:sym typeface="Times New Roman"/>
            </a:endParaRPr>
          </a:p>
          <a:p>
            <a:pPr marL="731392" lvl="1" indent="-304747" algn="l" rtl="0">
              <a:lnSpc>
                <a:spcPct val="85000"/>
              </a:lnSpc>
              <a:spcBef>
                <a:spcPts val="0"/>
              </a:spcBef>
              <a:spcAft>
                <a:spcPts val="0"/>
              </a:spcAft>
              <a:buClr>
                <a:srgbClr val="000000"/>
              </a:buClr>
              <a:buSzPts val="2400"/>
              <a:buFont typeface="Times New Roman"/>
              <a:buChar char="–"/>
            </a:pPr>
            <a:endParaRPr sz="2000" dirty="0">
              <a:solidFill>
                <a:srgbClr val="000000"/>
              </a:solidFill>
              <a:latin typeface="Times New Roman"/>
              <a:ea typeface="Times New Roman"/>
              <a:cs typeface="Times New Roman"/>
              <a:sym typeface="Times New Roman"/>
            </a:endParaRPr>
          </a:p>
        </p:txBody>
      </p:sp>
      <p:sp>
        <p:nvSpPr>
          <p:cNvPr id="100" name="Google Shape;100;p5"/>
          <p:cNvSpPr txBox="1">
            <a:spLocks noGrp="1"/>
          </p:cNvSpPr>
          <p:nvPr>
            <p:ph type="title"/>
          </p:nvPr>
        </p:nvSpPr>
        <p:spPr>
          <a:xfrm>
            <a:off x="1117309" y="152400"/>
            <a:ext cx="10157354" cy="914400"/>
          </a:xfrm>
          <a:prstGeom prst="rect">
            <a:avLst/>
          </a:prstGeom>
          <a:noFill/>
          <a:ln>
            <a:noFill/>
          </a:ln>
        </p:spPr>
        <p:txBody>
          <a:bodyPr spcFirstLastPara="1" wrap="square" lIns="121875" tIns="60925" rIns="121875" bIns="60925" anchor="b" anchorCtr="0">
            <a:normAutofit/>
          </a:bodyPr>
          <a:lstStyle/>
          <a:p>
            <a:pPr marL="0" lvl="0" indent="0" algn="l" rtl="0">
              <a:lnSpc>
                <a:spcPct val="85000"/>
              </a:lnSpc>
              <a:spcBef>
                <a:spcPts val="0"/>
              </a:spcBef>
              <a:spcAft>
                <a:spcPts val="0"/>
              </a:spcAft>
              <a:buClr>
                <a:srgbClr val="31521B"/>
              </a:buClr>
              <a:buSzPts val="4400"/>
              <a:buFont typeface="Century Gothic"/>
              <a:buNone/>
            </a:pPr>
            <a:r>
              <a:rPr lang="en-US"/>
              <a:t>Classroom/Remote Expectations</a:t>
            </a:r>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04"/>
        <p:cNvGrpSpPr/>
        <p:nvPr/>
      </p:nvGrpSpPr>
      <p:grpSpPr>
        <a:xfrm>
          <a:off x="0" y="0"/>
          <a:ext cx="0" cy="0"/>
          <a:chOff x="0" y="0"/>
          <a:chExt cx="0" cy="0"/>
        </a:xfrm>
      </p:grpSpPr>
      <p:sp>
        <p:nvSpPr>
          <p:cNvPr id="105" name="Google Shape;105;p6"/>
          <p:cNvSpPr txBox="1">
            <a:spLocks noGrp="1"/>
          </p:cNvSpPr>
          <p:nvPr>
            <p:ph type="body" idx="1"/>
          </p:nvPr>
        </p:nvSpPr>
        <p:spPr>
          <a:xfrm>
            <a:off x="1117309" y="1701800"/>
            <a:ext cx="10157354" cy="4470400"/>
          </a:xfrm>
          <a:prstGeom prst="rect">
            <a:avLst/>
          </a:prstGeom>
          <a:noFill/>
          <a:ln>
            <a:noFill/>
          </a:ln>
        </p:spPr>
        <p:txBody>
          <a:bodyPr spcFirstLastPara="1" wrap="square" lIns="121875" tIns="60925" rIns="121875" bIns="60925" anchor="t" anchorCtr="0">
            <a:normAutofit/>
          </a:bodyPr>
          <a:lstStyle/>
          <a:p>
            <a:pPr marL="304747" lvl="0" indent="-304747">
              <a:buClr>
                <a:srgbClr val="000000"/>
              </a:buClr>
              <a:buSzPts val="2800"/>
              <a:buFont typeface="Times New Roman"/>
              <a:buChar char="•"/>
            </a:pPr>
            <a:r>
              <a:rPr lang="en-US" sz="2800" dirty="0">
                <a:solidFill>
                  <a:srgbClr val="000000"/>
                </a:solidFill>
                <a:latin typeface="Times New Roman"/>
                <a:ea typeface="Times New Roman"/>
                <a:cs typeface="Times New Roman"/>
                <a:sym typeface="Times New Roman"/>
              </a:rPr>
              <a:t>Tests, essays, quizzes, projects and all other assessments (both formal and informal) are worth 60%.</a:t>
            </a:r>
            <a:br>
              <a:rPr lang="en-US" sz="2800" dirty="0">
                <a:solidFill>
                  <a:srgbClr val="000000"/>
                </a:solidFill>
                <a:latin typeface="Times New Roman"/>
                <a:ea typeface="Times New Roman"/>
                <a:cs typeface="Times New Roman"/>
                <a:sym typeface="Times New Roman"/>
              </a:rPr>
            </a:br>
            <a:endParaRPr lang="en-US" sz="2800" dirty="0">
              <a:solidFill>
                <a:srgbClr val="000000"/>
              </a:solidFill>
              <a:latin typeface="Times New Roman"/>
              <a:ea typeface="Times New Roman"/>
              <a:cs typeface="Times New Roman"/>
              <a:sym typeface="Times New Roman"/>
            </a:endParaRPr>
          </a:p>
          <a:p>
            <a:pPr marL="304747" indent="-304747">
              <a:buClr>
                <a:srgbClr val="000000"/>
              </a:buClr>
              <a:buSzPts val="2800"/>
              <a:buFont typeface="Times New Roman"/>
              <a:buChar char="•"/>
            </a:pPr>
            <a:r>
              <a:rPr lang="en-US" sz="2800" dirty="0">
                <a:solidFill>
                  <a:srgbClr val="000000"/>
                </a:solidFill>
                <a:latin typeface="Times New Roman"/>
                <a:ea typeface="Times New Roman"/>
                <a:cs typeface="Times New Roman"/>
                <a:sym typeface="Times New Roman"/>
              </a:rPr>
              <a:t>Classwork is worth 35% (Classwork includes Participation!)</a:t>
            </a:r>
            <a:br>
              <a:rPr lang="en-US" sz="2800" dirty="0">
                <a:solidFill>
                  <a:srgbClr val="000000"/>
                </a:solidFill>
                <a:latin typeface="Times New Roman"/>
                <a:ea typeface="Times New Roman"/>
                <a:cs typeface="Times New Roman"/>
                <a:sym typeface="Times New Roman"/>
              </a:rPr>
            </a:br>
            <a:endParaRPr lang="en-US" sz="2800" dirty="0">
              <a:solidFill>
                <a:srgbClr val="000000"/>
              </a:solidFill>
              <a:latin typeface="Times New Roman"/>
              <a:ea typeface="Times New Roman"/>
              <a:cs typeface="Times New Roman"/>
              <a:sym typeface="Times New Roman"/>
            </a:endParaRPr>
          </a:p>
          <a:p>
            <a:pPr marL="304747" lvl="0" indent="-304747">
              <a:buClr>
                <a:srgbClr val="000000"/>
              </a:buClr>
              <a:buSzPts val="2800"/>
              <a:buFont typeface="Times New Roman"/>
              <a:buChar char="•"/>
            </a:pPr>
            <a:r>
              <a:rPr lang="en-US" sz="2800" dirty="0">
                <a:solidFill>
                  <a:srgbClr val="000000"/>
                </a:solidFill>
                <a:latin typeface="Times New Roman"/>
                <a:ea typeface="Times New Roman"/>
                <a:cs typeface="Times New Roman"/>
                <a:sym typeface="Times New Roman"/>
              </a:rPr>
              <a:t>Homework is worth 5%</a:t>
            </a:r>
          </a:p>
          <a:p>
            <a:pPr marL="304747" lvl="0" indent="-304747">
              <a:buClr>
                <a:srgbClr val="000000"/>
              </a:buClr>
              <a:buSzPts val="2800"/>
              <a:buFont typeface="Times New Roman"/>
              <a:buChar char="•"/>
            </a:pPr>
            <a:endParaRPr lang="en-US" dirty="0">
              <a:solidFill>
                <a:srgbClr val="000000"/>
              </a:solidFill>
              <a:latin typeface="Times New Roman"/>
              <a:ea typeface="Times New Roman"/>
              <a:cs typeface="Times New Roman"/>
              <a:sym typeface="Times New Roman"/>
            </a:endParaRPr>
          </a:p>
          <a:p>
            <a:pPr marL="914400" lvl="2" indent="0">
              <a:spcBef>
                <a:spcPts val="1866"/>
              </a:spcBef>
              <a:buClr>
                <a:srgbClr val="000000"/>
              </a:buClr>
              <a:buSzPts val="2800"/>
              <a:buNone/>
            </a:pPr>
            <a:r>
              <a:rPr lang="en-US" sz="2300" i="1" dirty="0">
                <a:solidFill>
                  <a:srgbClr val="000000"/>
                </a:solidFill>
                <a:latin typeface="Times New Roman"/>
                <a:ea typeface="Times New Roman"/>
                <a:cs typeface="Times New Roman"/>
                <a:sym typeface="Times New Roman"/>
              </a:rPr>
              <a:t>This grading system is the same throughout the high school.</a:t>
            </a:r>
            <a:endParaRPr lang="en-US" i="1" dirty="0">
              <a:solidFill>
                <a:srgbClr val="000000"/>
              </a:solidFill>
              <a:latin typeface="Times New Roman"/>
              <a:ea typeface="Times New Roman"/>
              <a:cs typeface="Times New Roman"/>
              <a:sym typeface="Times New Roman"/>
            </a:endParaRPr>
          </a:p>
        </p:txBody>
      </p:sp>
      <p:sp>
        <p:nvSpPr>
          <p:cNvPr id="106" name="Google Shape;106;p6"/>
          <p:cNvSpPr txBox="1">
            <a:spLocks noGrp="1"/>
          </p:cNvSpPr>
          <p:nvPr>
            <p:ph type="title"/>
          </p:nvPr>
        </p:nvSpPr>
        <p:spPr>
          <a:xfrm>
            <a:off x="1117309" y="76200"/>
            <a:ext cx="10157354" cy="1397000"/>
          </a:xfrm>
          <a:prstGeom prst="rect">
            <a:avLst/>
          </a:prstGeom>
          <a:noFill/>
          <a:ln>
            <a:noFill/>
          </a:ln>
        </p:spPr>
        <p:txBody>
          <a:bodyPr spcFirstLastPara="1" wrap="square" lIns="121875" tIns="60925" rIns="121875" bIns="60925" anchor="b" anchorCtr="0">
            <a:normAutofit/>
          </a:bodyPr>
          <a:lstStyle/>
          <a:p>
            <a:pPr marL="0" lvl="0" indent="0" algn="l" rtl="0">
              <a:lnSpc>
                <a:spcPct val="85000"/>
              </a:lnSpc>
              <a:spcBef>
                <a:spcPts val="0"/>
              </a:spcBef>
              <a:spcAft>
                <a:spcPts val="0"/>
              </a:spcAft>
              <a:buClr>
                <a:srgbClr val="31521B"/>
              </a:buClr>
              <a:buSzPts val="4400"/>
              <a:buFont typeface="Century Gothic"/>
              <a:buNone/>
            </a:pPr>
            <a:r>
              <a:rPr lang="en-US"/>
              <a:t>Grading</a:t>
            </a:r>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10"/>
        <p:cNvGrpSpPr/>
        <p:nvPr/>
      </p:nvGrpSpPr>
      <p:grpSpPr>
        <a:xfrm>
          <a:off x="0" y="0"/>
          <a:ext cx="0" cy="0"/>
          <a:chOff x="0" y="0"/>
          <a:chExt cx="0" cy="0"/>
        </a:xfrm>
      </p:grpSpPr>
      <p:sp>
        <p:nvSpPr>
          <p:cNvPr id="111" name="Google Shape;111;p7"/>
          <p:cNvSpPr txBox="1">
            <a:spLocks noGrp="1"/>
          </p:cNvSpPr>
          <p:nvPr>
            <p:ph type="body" idx="1"/>
          </p:nvPr>
        </p:nvSpPr>
        <p:spPr>
          <a:xfrm>
            <a:off x="684200" y="1447800"/>
            <a:ext cx="11201400" cy="5163900"/>
          </a:xfrm>
          <a:prstGeom prst="rect">
            <a:avLst/>
          </a:prstGeom>
          <a:noFill/>
          <a:ln>
            <a:noFill/>
          </a:ln>
        </p:spPr>
        <p:txBody>
          <a:bodyPr spcFirstLastPara="1" wrap="square" lIns="121875" tIns="60925" rIns="121875" bIns="60925" anchor="t" anchorCtr="0">
            <a:normAutofit/>
          </a:bodyPr>
          <a:lstStyle/>
          <a:p>
            <a:pPr marL="0" lvl="0" indent="0">
              <a:buSzPts val="2220"/>
              <a:buNone/>
            </a:pPr>
            <a:r>
              <a:rPr lang="en-US" sz="2220" b="1" dirty="0">
                <a:solidFill>
                  <a:srgbClr val="000000"/>
                </a:solidFill>
                <a:latin typeface="Times New Roman"/>
                <a:ea typeface="Times New Roman"/>
                <a:cs typeface="Times New Roman"/>
                <a:sym typeface="Times New Roman"/>
              </a:rPr>
              <a:t>Classwork Assignments</a:t>
            </a:r>
            <a:endParaRPr lang="en-US" sz="2000" dirty="0">
              <a:solidFill>
                <a:srgbClr val="000000"/>
              </a:solidFill>
              <a:latin typeface="Times New Roman"/>
              <a:ea typeface="Times New Roman"/>
              <a:cs typeface="Times New Roman"/>
              <a:sym typeface="Times New Roman"/>
            </a:endParaRPr>
          </a:p>
          <a:p>
            <a:pPr marL="304747" lvl="0" indent="-304747">
              <a:buClr>
                <a:srgbClr val="000000"/>
              </a:buClr>
              <a:buSzPts val="2220"/>
              <a:buFont typeface="Times New Roman"/>
              <a:buChar char="-"/>
            </a:pPr>
            <a:r>
              <a:rPr lang="en-US" sz="2220" dirty="0">
                <a:solidFill>
                  <a:srgbClr val="000000"/>
                </a:solidFill>
                <a:latin typeface="Times New Roman"/>
                <a:ea typeface="Times New Roman"/>
                <a:cs typeface="Times New Roman"/>
                <a:sym typeface="Times New Roman"/>
              </a:rPr>
              <a:t>We provide students time in class to complete their assignments. If they do not complete it in class, then they have until 10:00 PM that night to submit for full credit. Late assignments </a:t>
            </a:r>
            <a:r>
              <a:rPr lang="en-US" sz="2220" u="sng" dirty="0">
                <a:solidFill>
                  <a:srgbClr val="000000"/>
                </a:solidFill>
                <a:latin typeface="Times New Roman"/>
                <a:ea typeface="Times New Roman"/>
                <a:cs typeface="Times New Roman"/>
                <a:sym typeface="Times New Roman"/>
              </a:rPr>
              <a:t>may</a:t>
            </a:r>
            <a:r>
              <a:rPr lang="en-US" sz="2220" dirty="0">
                <a:solidFill>
                  <a:srgbClr val="000000"/>
                </a:solidFill>
                <a:latin typeface="Times New Roman"/>
                <a:ea typeface="Times New Roman"/>
                <a:cs typeface="Times New Roman"/>
                <a:sym typeface="Times New Roman"/>
              </a:rPr>
              <a:t> be accepted the next day, minus a small penalty (10%)</a:t>
            </a:r>
          </a:p>
          <a:p>
            <a:pPr marL="304747" lvl="0" indent="-304747">
              <a:buClr>
                <a:srgbClr val="000000"/>
              </a:buClr>
              <a:buSzPts val="2220"/>
              <a:buFont typeface="Times New Roman"/>
              <a:buChar char="-"/>
            </a:pPr>
            <a:endParaRPr lang="en-US" sz="2000" dirty="0">
              <a:solidFill>
                <a:srgbClr val="000000"/>
              </a:solidFill>
              <a:latin typeface="Times New Roman"/>
              <a:ea typeface="Times New Roman"/>
              <a:cs typeface="Times New Roman"/>
              <a:sym typeface="Times New Roman"/>
            </a:endParaRPr>
          </a:p>
          <a:p>
            <a:pPr marL="0" lvl="0" indent="0">
              <a:buSzPts val="2220"/>
              <a:buNone/>
            </a:pPr>
            <a:r>
              <a:rPr lang="en-US" sz="2220" b="1" dirty="0">
                <a:solidFill>
                  <a:srgbClr val="000000"/>
                </a:solidFill>
                <a:latin typeface="Times New Roman"/>
                <a:ea typeface="Times New Roman"/>
                <a:cs typeface="Times New Roman"/>
                <a:sym typeface="Times New Roman"/>
              </a:rPr>
              <a:t>Quizzes and Assessments</a:t>
            </a:r>
            <a:endParaRPr lang="en-US" sz="2000" dirty="0">
              <a:solidFill>
                <a:srgbClr val="000000"/>
              </a:solidFill>
              <a:latin typeface="Times New Roman"/>
              <a:ea typeface="Times New Roman"/>
              <a:cs typeface="Times New Roman"/>
              <a:sym typeface="Times New Roman"/>
            </a:endParaRPr>
          </a:p>
          <a:p>
            <a:pPr marL="304747" lvl="0" indent="-304747">
              <a:buClr>
                <a:srgbClr val="000000"/>
              </a:buClr>
              <a:buSzPts val="2220"/>
              <a:buFont typeface="Times New Roman"/>
              <a:buChar char="-"/>
            </a:pPr>
            <a:r>
              <a:rPr lang="en-US" sz="2220" dirty="0">
                <a:solidFill>
                  <a:srgbClr val="000000"/>
                </a:solidFill>
                <a:latin typeface="Times New Roman"/>
                <a:ea typeface="Times New Roman"/>
                <a:cs typeface="Times New Roman"/>
                <a:sym typeface="Times New Roman"/>
              </a:rPr>
              <a:t>Due to remote learning, we will only be assigning short quizzes that students should be able to complete in class. However, there may be times that students need to complete on their own as well at which point they may ask us to setup a Meet and finish the quiz. </a:t>
            </a:r>
            <a:endParaRPr lang="en-US" sz="2000" dirty="0">
              <a:solidFill>
                <a:srgbClr val="000000"/>
              </a:solidFill>
              <a:latin typeface="Times New Roman"/>
              <a:ea typeface="Times New Roman"/>
              <a:cs typeface="Times New Roman"/>
              <a:sym typeface="Times New Roman"/>
            </a:endParaRPr>
          </a:p>
        </p:txBody>
      </p:sp>
      <p:sp>
        <p:nvSpPr>
          <p:cNvPr id="112" name="Google Shape;112;p7"/>
          <p:cNvSpPr txBox="1">
            <a:spLocks noGrp="1"/>
          </p:cNvSpPr>
          <p:nvPr>
            <p:ph type="title"/>
          </p:nvPr>
        </p:nvSpPr>
        <p:spPr>
          <a:xfrm>
            <a:off x="1117309" y="76200"/>
            <a:ext cx="10157354" cy="1143000"/>
          </a:xfrm>
          <a:prstGeom prst="rect">
            <a:avLst/>
          </a:prstGeom>
          <a:noFill/>
          <a:ln>
            <a:noFill/>
          </a:ln>
        </p:spPr>
        <p:txBody>
          <a:bodyPr spcFirstLastPara="1" wrap="square" lIns="121875" tIns="60925" rIns="121875" bIns="60925" anchor="b" anchorCtr="0">
            <a:normAutofit/>
          </a:bodyPr>
          <a:lstStyle/>
          <a:p>
            <a:pPr marL="0" lvl="0" indent="0" algn="l" rtl="0">
              <a:lnSpc>
                <a:spcPct val="85000"/>
              </a:lnSpc>
              <a:spcBef>
                <a:spcPts val="0"/>
              </a:spcBef>
              <a:spcAft>
                <a:spcPts val="0"/>
              </a:spcAft>
              <a:buClr>
                <a:srgbClr val="31521B"/>
              </a:buClr>
              <a:buSzPts val="4400"/>
              <a:buFont typeface="Century Gothic"/>
              <a:buNone/>
            </a:pPr>
            <a:r>
              <a:rPr lang="en-US"/>
              <a:t>Grading (continued)</a:t>
            </a:r>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16"/>
        <p:cNvGrpSpPr/>
        <p:nvPr/>
      </p:nvGrpSpPr>
      <p:grpSpPr>
        <a:xfrm>
          <a:off x="0" y="0"/>
          <a:ext cx="0" cy="0"/>
          <a:chOff x="0" y="0"/>
          <a:chExt cx="0" cy="0"/>
        </a:xfrm>
      </p:grpSpPr>
      <p:sp>
        <p:nvSpPr>
          <p:cNvPr id="117" name="Google Shape;117;p8"/>
          <p:cNvSpPr txBox="1">
            <a:spLocks noGrp="1"/>
          </p:cNvSpPr>
          <p:nvPr>
            <p:ph type="body" idx="1"/>
          </p:nvPr>
        </p:nvSpPr>
        <p:spPr>
          <a:xfrm>
            <a:off x="1117309" y="1701800"/>
            <a:ext cx="10157354" cy="4470400"/>
          </a:xfrm>
          <a:prstGeom prst="rect">
            <a:avLst/>
          </a:prstGeom>
          <a:noFill/>
          <a:ln>
            <a:noFill/>
          </a:ln>
        </p:spPr>
        <p:txBody>
          <a:bodyPr spcFirstLastPara="1" wrap="square" lIns="121875" tIns="60925" rIns="121875" bIns="60925" anchor="t" anchorCtr="0">
            <a:normAutofit/>
          </a:bodyPr>
          <a:lstStyle/>
          <a:p>
            <a:pPr marL="304747" lvl="0" indent="-304747" algn="l" rtl="0">
              <a:lnSpc>
                <a:spcPct val="95000"/>
              </a:lnSpc>
              <a:spcBef>
                <a:spcPts val="0"/>
              </a:spcBef>
              <a:spcAft>
                <a:spcPts val="0"/>
              </a:spcAft>
              <a:buClr>
                <a:srgbClr val="000000"/>
              </a:buClr>
              <a:buSzPts val="2800"/>
              <a:buFont typeface="Times New Roman"/>
              <a:buChar char="•"/>
            </a:pPr>
            <a:r>
              <a:rPr lang="en-US" sz="2800">
                <a:solidFill>
                  <a:srgbClr val="000000"/>
                </a:solidFill>
                <a:latin typeface="Times New Roman"/>
                <a:ea typeface="Times New Roman"/>
                <a:cs typeface="Times New Roman"/>
                <a:sym typeface="Times New Roman"/>
              </a:rPr>
              <a:t>Guidance Department</a:t>
            </a:r>
            <a:endParaRPr>
              <a:solidFill>
                <a:srgbClr val="000000"/>
              </a:solidFill>
              <a:latin typeface="Times New Roman"/>
              <a:ea typeface="Times New Roman"/>
              <a:cs typeface="Times New Roman"/>
              <a:sym typeface="Times New Roman"/>
            </a:endParaRPr>
          </a:p>
          <a:p>
            <a:pPr marL="731392" lvl="1" indent="-304747" algn="l" rtl="0">
              <a:lnSpc>
                <a:spcPct val="95000"/>
              </a:lnSpc>
              <a:spcBef>
                <a:spcPts val="1066"/>
              </a:spcBef>
              <a:spcAft>
                <a:spcPts val="0"/>
              </a:spcAft>
              <a:buClr>
                <a:srgbClr val="000000"/>
              </a:buClr>
              <a:buSzPts val="2400"/>
              <a:buFont typeface="Times New Roman"/>
              <a:buChar char="–"/>
            </a:pPr>
            <a:r>
              <a:rPr lang="en-US" sz="2400">
                <a:solidFill>
                  <a:srgbClr val="000000"/>
                </a:solidFill>
                <a:latin typeface="Times New Roman"/>
                <a:ea typeface="Times New Roman"/>
                <a:cs typeface="Times New Roman"/>
                <a:sym typeface="Times New Roman"/>
              </a:rPr>
              <a:t>Scheduling as well as other concerns. </a:t>
            </a:r>
            <a:endParaRPr sz="2400">
              <a:solidFill>
                <a:srgbClr val="000000"/>
              </a:solidFill>
              <a:latin typeface="Times New Roman"/>
              <a:ea typeface="Times New Roman"/>
              <a:cs typeface="Times New Roman"/>
              <a:sym typeface="Times New Roman"/>
            </a:endParaRPr>
          </a:p>
          <a:p>
            <a:pPr marL="304747" lvl="0" indent="-304747" algn="l" rtl="0">
              <a:lnSpc>
                <a:spcPct val="95000"/>
              </a:lnSpc>
              <a:spcBef>
                <a:spcPts val="1866"/>
              </a:spcBef>
              <a:spcAft>
                <a:spcPts val="0"/>
              </a:spcAft>
              <a:buClr>
                <a:srgbClr val="000000"/>
              </a:buClr>
              <a:buSzPts val="2800"/>
              <a:buFont typeface="Times New Roman"/>
              <a:buChar char="•"/>
            </a:pPr>
            <a:r>
              <a:rPr lang="en-US" sz="2800">
                <a:solidFill>
                  <a:srgbClr val="000000"/>
                </a:solidFill>
                <a:latin typeface="Times New Roman"/>
                <a:ea typeface="Times New Roman"/>
                <a:cs typeface="Times New Roman"/>
                <a:sym typeface="Times New Roman"/>
              </a:rPr>
              <a:t>Extra Help:</a:t>
            </a:r>
            <a:endParaRPr>
              <a:solidFill>
                <a:srgbClr val="000000"/>
              </a:solidFill>
              <a:latin typeface="Times New Roman"/>
              <a:ea typeface="Times New Roman"/>
              <a:cs typeface="Times New Roman"/>
              <a:sym typeface="Times New Roman"/>
            </a:endParaRPr>
          </a:p>
          <a:p>
            <a:pPr marL="731392" lvl="1" indent="-304747" algn="l" rtl="0">
              <a:lnSpc>
                <a:spcPct val="95000"/>
              </a:lnSpc>
              <a:spcBef>
                <a:spcPts val="1066"/>
              </a:spcBef>
              <a:spcAft>
                <a:spcPts val="0"/>
              </a:spcAft>
              <a:buClr>
                <a:srgbClr val="000000"/>
              </a:buClr>
              <a:buSzPts val="2400"/>
              <a:buFont typeface="Times New Roman"/>
              <a:buChar char="–"/>
            </a:pPr>
            <a:r>
              <a:rPr lang="en-US" sz="2400">
                <a:solidFill>
                  <a:srgbClr val="000000"/>
                </a:solidFill>
                <a:latin typeface="Times New Roman"/>
                <a:ea typeface="Times New Roman"/>
                <a:cs typeface="Times New Roman"/>
                <a:sym typeface="Times New Roman"/>
              </a:rPr>
              <a:t>We may be available for extra help after school on a mutually agreed upon day and time via Meet.</a:t>
            </a:r>
            <a:endParaRPr sz="2400">
              <a:solidFill>
                <a:srgbClr val="000000"/>
              </a:solidFill>
              <a:latin typeface="Times New Roman"/>
              <a:ea typeface="Times New Roman"/>
              <a:cs typeface="Times New Roman"/>
              <a:sym typeface="Times New Roman"/>
            </a:endParaRPr>
          </a:p>
        </p:txBody>
      </p:sp>
      <p:sp>
        <p:nvSpPr>
          <p:cNvPr id="118" name="Google Shape;118;p8"/>
          <p:cNvSpPr txBox="1">
            <a:spLocks noGrp="1"/>
          </p:cNvSpPr>
          <p:nvPr>
            <p:ph type="title"/>
          </p:nvPr>
        </p:nvSpPr>
        <p:spPr>
          <a:xfrm>
            <a:off x="1117309" y="76200"/>
            <a:ext cx="10157354" cy="1397000"/>
          </a:xfrm>
          <a:prstGeom prst="rect">
            <a:avLst/>
          </a:prstGeom>
          <a:noFill/>
          <a:ln>
            <a:noFill/>
          </a:ln>
        </p:spPr>
        <p:txBody>
          <a:bodyPr spcFirstLastPara="1" wrap="square" lIns="121875" tIns="60925" rIns="121875" bIns="60925" anchor="b" anchorCtr="0">
            <a:normAutofit/>
          </a:bodyPr>
          <a:lstStyle/>
          <a:p>
            <a:pPr marL="0" lvl="0" indent="0" algn="l" rtl="0">
              <a:lnSpc>
                <a:spcPct val="85000"/>
              </a:lnSpc>
              <a:spcBef>
                <a:spcPts val="0"/>
              </a:spcBef>
              <a:spcAft>
                <a:spcPts val="0"/>
              </a:spcAft>
              <a:buClr>
                <a:srgbClr val="31521B"/>
              </a:buClr>
              <a:buSzPts val="4400"/>
              <a:buFont typeface="Century Gothic"/>
              <a:buNone/>
            </a:pPr>
            <a:r>
              <a:rPr lang="en-US"/>
              <a:t>Resources</a:t>
            </a:r>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22"/>
        <p:cNvGrpSpPr/>
        <p:nvPr/>
      </p:nvGrpSpPr>
      <p:grpSpPr>
        <a:xfrm>
          <a:off x="0" y="0"/>
          <a:ext cx="0" cy="0"/>
          <a:chOff x="0" y="0"/>
          <a:chExt cx="0" cy="0"/>
        </a:xfrm>
      </p:grpSpPr>
      <p:sp>
        <p:nvSpPr>
          <p:cNvPr id="123" name="Google Shape;123;p9"/>
          <p:cNvSpPr txBox="1">
            <a:spLocks noGrp="1"/>
          </p:cNvSpPr>
          <p:nvPr>
            <p:ph type="body" idx="1"/>
          </p:nvPr>
        </p:nvSpPr>
        <p:spPr>
          <a:xfrm>
            <a:off x="1117309" y="1701800"/>
            <a:ext cx="10157354" cy="4470400"/>
          </a:xfrm>
          <a:prstGeom prst="rect">
            <a:avLst/>
          </a:prstGeom>
          <a:noFill/>
          <a:ln>
            <a:noFill/>
          </a:ln>
        </p:spPr>
        <p:txBody>
          <a:bodyPr spcFirstLastPara="1" wrap="square" lIns="121875" tIns="60925" rIns="121875" bIns="60925" anchor="t" anchorCtr="0">
            <a:normAutofit/>
          </a:bodyPr>
          <a:lstStyle/>
          <a:p>
            <a:pPr marL="304747" lvl="0" indent="-304747" algn="l" rtl="0">
              <a:lnSpc>
                <a:spcPct val="95000"/>
              </a:lnSpc>
              <a:spcBef>
                <a:spcPts val="0"/>
              </a:spcBef>
              <a:spcAft>
                <a:spcPts val="0"/>
              </a:spcAft>
              <a:buClr>
                <a:srgbClr val="000000"/>
              </a:buClr>
              <a:buSzPts val="3200"/>
              <a:buFont typeface="Times New Roman"/>
              <a:buChar char="•"/>
            </a:pPr>
            <a:r>
              <a:rPr lang="en-US" sz="3200">
                <a:solidFill>
                  <a:srgbClr val="000000"/>
                </a:solidFill>
                <a:latin typeface="Times New Roman"/>
                <a:ea typeface="Times New Roman"/>
                <a:cs typeface="Times New Roman"/>
                <a:sym typeface="Times New Roman"/>
              </a:rPr>
              <a:t>Any questions?</a:t>
            </a:r>
            <a:endParaRPr>
              <a:solidFill>
                <a:srgbClr val="000000"/>
              </a:solidFill>
              <a:latin typeface="Times New Roman"/>
              <a:ea typeface="Times New Roman"/>
              <a:cs typeface="Times New Roman"/>
              <a:sym typeface="Times New Roman"/>
            </a:endParaRPr>
          </a:p>
          <a:p>
            <a:pPr marL="304747" lvl="0" indent="-101547" algn="l" rtl="0">
              <a:lnSpc>
                <a:spcPct val="95000"/>
              </a:lnSpc>
              <a:spcBef>
                <a:spcPts val="1866"/>
              </a:spcBef>
              <a:spcAft>
                <a:spcPts val="0"/>
              </a:spcAft>
              <a:buSzPts val="3200"/>
              <a:buNone/>
            </a:pPr>
            <a:endParaRPr sz="3200">
              <a:latin typeface="Libre Baskerville"/>
              <a:ea typeface="Libre Baskerville"/>
              <a:cs typeface="Libre Baskerville"/>
              <a:sym typeface="Libre Baskerville"/>
            </a:endParaRPr>
          </a:p>
          <a:p>
            <a:pPr marL="0" lvl="0" indent="0" algn="l" rtl="0">
              <a:lnSpc>
                <a:spcPct val="95000"/>
              </a:lnSpc>
              <a:spcBef>
                <a:spcPts val="1866"/>
              </a:spcBef>
              <a:spcAft>
                <a:spcPts val="0"/>
              </a:spcAft>
              <a:buSzPts val="3200"/>
              <a:buNone/>
            </a:pPr>
            <a:endParaRPr sz="3200">
              <a:latin typeface="Libre Baskerville"/>
              <a:ea typeface="Libre Baskerville"/>
              <a:cs typeface="Libre Baskerville"/>
              <a:sym typeface="Libre Baskerville"/>
            </a:endParaRPr>
          </a:p>
        </p:txBody>
      </p:sp>
      <p:sp>
        <p:nvSpPr>
          <p:cNvPr id="124" name="Google Shape;124;p9"/>
          <p:cNvSpPr txBox="1">
            <a:spLocks noGrp="1"/>
          </p:cNvSpPr>
          <p:nvPr>
            <p:ph type="title"/>
          </p:nvPr>
        </p:nvSpPr>
        <p:spPr>
          <a:xfrm>
            <a:off x="1117309" y="76200"/>
            <a:ext cx="10157354" cy="1397000"/>
          </a:xfrm>
          <a:prstGeom prst="rect">
            <a:avLst/>
          </a:prstGeom>
          <a:noFill/>
          <a:ln>
            <a:noFill/>
          </a:ln>
        </p:spPr>
        <p:txBody>
          <a:bodyPr spcFirstLastPara="1" wrap="square" lIns="121875" tIns="60925" rIns="121875" bIns="60925" anchor="b" anchorCtr="0">
            <a:normAutofit/>
          </a:bodyPr>
          <a:lstStyle/>
          <a:p>
            <a:pPr marL="0" lvl="0" indent="0" algn="l" rtl="0">
              <a:lnSpc>
                <a:spcPct val="85000"/>
              </a:lnSpc>
              <a:spcBef>
                <a:spcPts val="0"/>
              </a:spcBef>
              <a:spcAft>
                <a:spcPts val="0"/>
              </a:spcAft>
              <a:buClr>
                <a:srgbClr val="31521B"/>
              </a:buClr>
              <a:buSzPts val="4400"/>
              <a:buFont typeface="Century Gothic"/>
              <a:buNone/>
            </a:pPr>
            <a:r>
              <a:rPr lang="en-US"/>
              <a:t>Q&amp;A</a:t>
            </a:r>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sld>
</file>

<file path=ppt/theme/theme1.xml><?xml version="1.0" encoding="utf-8"?>
<a:theme xmlns:a="http://schemas.openxmlformats.org/drawingml/2006/main" name="Gameday">
  <a:themeElements>
    <a:clrScheme name="Gameday">
      <a:dk1>
        <a:srgbClr val="4285F4"/>
      </a:dk1>
      <a:lt1>
        <a:srgbClr val="FFFFFF"/>
      </a:lt1>
      <a:dk2>
        <a:srgbClr val="666666"/>
      </a:dk2>
      <a:lt2>
        <a:srgbClr val="D9D9D9"/>
      </a:lt2>
      <a:accent1>
        <a:srgbClr val="455A64"/>
      </a:accent1>
      <a:accent2>
        <a:srgbClr val="607D8B"/>
      </a:accent2>
      <a:accent3>
        <a:srgbClr val="FF5722"/>
      </a:accent3>
      <a:accent4>
        <a:srgbClr val="D84315"/>
      </a:accent4>
      <a:accent5>
        <a:srgbClr val="1C3AA9"/>
      </a:accent5>
      <a:accent6>
        <a:srgbClr val="FFAB40"/>
      </a:accent6>
      <a:hlink>
        <a:srgbClr val="1C3AA9"/>
      </a:hlink>
      <a:folHlink>
        <a:srgbClr val="1C3AA9"/>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Green Yellow">
      <a:dk1>
        <a:srgbClr val="000000"/>
      </a:dk1>
      <a:lt1>
        <a:srgbClr val="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EE7B08"/>
      </a:hlink>
      <a:folHlink>
        <a:srgbClr val="977B2D"/>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TotalTime>
  <Words>471</Words>
  <Application>Microsoft Office PowerPoint</Application>
  <PresentationFormat>Custom</PresentationFormat>
  <Paragraphs>58</Paragraphs>
  <Slides>9</Slides>
  <Notes>9</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9</vt:i4>
      </vt:variant>
    </vt:vector>
  </HeadingPairs>
  <TitlesOfParts>
    <vt:vector size="16" baseType="lpstr">
      <vt:lpstr>Libre Baskerville</vt:lpstr>
      <vt:lpstr>Proxima Nova</vt:lpstr>
      <vt:lpstr>Alfa Slab One</vt:lpstr>
      <vt:lpstr>Century Gothic</vt:lpstr>
      <vt:lpstr>Arial</vt:lpstr>
      <vt:lpstr>Times New Roman</vt:lpstr>
      <vt:lpstr>Gameday</vt:lpstr>
      <vt:lpstr>Welcome to  Back-to-School Night!</vt:lpstr>
      <vt:lpstr>Introductions</vt:lpstr>
      <vt:lpstr>Contact Information - Mr. Johnson</vt:lpstr>
      <vt:lpstr>Contact Information - Mrs. Lea Welch</vt:lpstr>
      <vt:lpstr>Classroom/Remote Expectations</vt:lpstr>
      <vt:lpstr>Grading</vt:lpstr>
      <vt:lpstr>Grading (continued)</vt:lpstr>
      <vt:lpstr>Resources</vt:lpstr>
      <vt:lpstr>Q&amp;A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Welcome to  Back-to-School Night!</dc:title>
  <dc:creator>Lea Welch</dc:creator>
  <cp:lastModifiedBy>WELCH : LEA</cp:lastModifiedBy>
  <cp:revision>2</cp:revision>
  <dcterms:created xsi:type="dcterms:W3CDTF">2016-09-04T13:43:23Z</dcterms:created>
  <dcterms:modified xsi:type="dcterms:W3CDTF">2020-09-22T23:21:48Z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TC034606159991</vt:lpwstr>
  </property>
</Properties>
</file>